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 snapToGrid="0">
      <p:cViewPr>
        <p:scale>
          <a:sx n="100" d="100"/>
          <a:sy n="100" d="100"/>
        </p:scale>
        <p:origin x="58" y="-4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EB2E0-BFA7-47E1-81D9-C69A8DE189C0}" type="datetimeFigureOut">
              <a:rPr lang="zh-CN" altLang="en-US" smtClean="0"/>
              <a:t>2021/9/16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A9B9E-643B-4353-9037-E7D4ADA0A4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2765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A9B9E-643B-4353-9037-E7D4ADA0A48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386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AB02-E2F8-4C9F-AD00-E714730AB97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9CC0-7941-4194-BA6D-BD7E72E6D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3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6785122"/>
            <a:ext cx="12192000" cy="29334"/>
          </a:xfrm>
          <a:prstGeom prst="rect">
            <a:avLst/>
          </a:prstGeom>
          <a:solidFill>
            <a:srgbClr val="3B41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13" name="Group 12"/>
          <p:cNvGrpSpPr/>
          <p:nvPr/>
        </p:nvGrpSpPr>
        <p:grpSpPr>
          <a:xfrm>
            <a:off x="11659670" y="6443392"/>
            <a:ext cx="373488" cy="414608"/>
            <a:chOff x="11655380" y="6290993"/>
            <a:chExt cx="373488" cy="5670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11655380" y="6290993"/>
              <a:ext cx="373488" cy="495837"/>
            </a:xfrm>
            <a:prstGeom prst="rect">
              <a:avLst/>
            </a:prstGeom>
            <a:solidFill>
              <a:srgbClr val="FFB5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1655380" y="6362163"/>
              <a:ext cx="373488" cy="495837"/>
            </a:xfrm>
            <a:prstGeom prst="rect">
              <a:avLst/>
            </a:prstGeom>
            <a:solidFill>
              <a:srgbClr val="D62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7545"/>
            <a:ext cx="10515600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902712"/>
            <a:ext cx="10515600" cy="5274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7AB02-E2F8-4C9F-AD00-E714730AB97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42499" y="6492875"/>
            <a:ext cx="407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F699CC0-7941-4194-BA6D-BD7E72E6D63A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12192000" cy="51966"/>
          </a:xfrm>
          <a:prstGeom prst="rect">
            <a:avLst/>
          </a:prstGeom>
          <a:solidFill>
            <a:srgbClr val="2B6E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Rectangle 16"/>
          <p:cNvSpPr/>
          <p:nvPr/>
        </p:nvSpPr>
        <p:spPr>
          <a:xfrm>
            <a:off x="0" y="73365"/>
            <a:ext cx="12192000" cy="15053"/>
          </a:xfrm>
          <a:prstGeom prst="rect">
            <a:avLst/>
          </a:prstGeom>
          <a:solidFill>
            <a:srgbClr val="2B6E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081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D62900"/>
          </a:solidFill>
          <a:latin typeface="Century Gothic" panose="020B0502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About </a:t>
            </a:r>
            <a:r>
              <a:rPr lang="en-US" smtClean="0"/>
              <a:t>Me</a:t>
            </a:r>
            <a:endParaRPr lang="en-US" sz="2000" b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2224157" y="1196277"/>
            <a:ext cx="6387849" cy="4827904"/>
            <a:chOff x="2224157" y="1196277"/>
            <a:chExt cx="6387849" cy="4827904"/>
          </a:xfrm>
        </p:grpSpPr>
        <p:grpSp>
          <p:nvGrpSpPr>
            <p:cNvPr id="2609" name="Group 2608"/>
            <p:cNvGrpSpPr/>
            <p:nvPr/>
          </p:nvGrpSpPr>
          <p:grpSpPr>
            <a:xfrm>
              <a:off x="5159550" y="2369065"/>
              <a:ext cx="1766615" cy="2424973"/>
              <a:chOff x="11184169" y="-11119"/>
              <a:chExt cx="4762501" cy="6537332"/>
            </a:xfrm>
          </p:grpSpPr>
          <p:sp>
            <p:nvSpPr>
              <p:cNvPr id="2783" name="Rectangle 2524"/>
              <p:cNvSpPr>
                <a:spLocks noChangeArrowheads="1"/>
              </p:cNvSpPr>
              <p:nvPr/>
            </p:nvSpPr>
            <p:spPr bwMode="auto">
              <a:xfrm>
                <a:off x="12635144" y="4470398"/>
                <a:ext cx="1865313" cy="504825"/>
              </a:xfrm>
              <a:prstGeom prst="rect">
                <a:avLst/>
              </a:prstGeom>
              <a:solidFill>
                <a:srgbClr val="C4C4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84" name="Freeform 2525"/>
              <p:cNvSpPr>
                <a:spLocks/>
              </p:cNvSpPr>
              <p:nvPr/>
            </p:nvSpPr>
            <p:spPr bwMode="auto">
              <a:xfrm>
                <a:off x="12893906" y="5162549"/>
                <a:ext cx="1346201" cy="1363664"/>
              </a:xfrm>
              <a:custGeom>
                <a:avLst/>
                <a:gdLst>
                  <a:gd name="T0" fmla="*/ 0 w 373"/>
                  <a:gd name="T1" fmla="*/ 175 h 379"/>
                  <a:gd name="T2" fmla="*/ 37 w 373"/>
                  <a:gd name="T3" fmla="*/ 366 h 379"/>
                  <a:gd name="T4" fmla="*/ 186 w 373"/>
                  <a:gd name="T5" fmla="*/ 379 h 379"/>
                  <a:gd name="T6" fmla="*/ 335 w 373"/>
                  <a:gd name="T7" fmla="*/ 366 h 379"/>
                  <a:gd name="T8" fmla="*/ 373 w 373"/>
                  <a:gd name="T9" fmla="*/ 174 h 379"/>
                  <a:gd name="T10" fmla="*/ 187 w 373"/>
                  <a:gd name="T11" fmla="*/ 0 h 379"/>
                  <a:gd name="T12" fmla="*/ 0 w 373"/>
                  <a:gd name="T13" fmla="*/ 175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3" h="379">
                    <a:moveTo>
                      <a:pt x="0" y="175"/>
                    </a:moveTo>
                    <a:cubicBezTo>
                      <a:pt x="37" y="366"/>
                      <a:pt x="37" y="366"/>
                      <a:pt x="37" y="366"/>
                    </a:cubicBezTo>
                    <a:cubicBezTo>
                      <a:pt x="86" y="374"/>
                      <a:pt x="135" y="379"/>
                      <a:pt x="186" y="379"/>
                    </a:cubicBezTo>
                    <a:cubicBezTo>
                      <a:pt x="237" y="379"/>
                      <a:pt x="287" y="374"/>
                      <a:pt x="335" y="366"/>
                    </a:cubicBezTo>
                    <a:cubicBezTo>
                      <a:pt x="373" y="174"/>
                      <a:pt x="373" y="174"/>
                      <a:pt x="373" y="174"/>
                    </a:cubicBezTo>
                    <a:cubicBezTo>
                      <a:pt x="187" y="0"/>
                      <a:pt x="187" y="0"/>
                      <a:pt x="187" y="0"/>
                    </a:cubicBezTo>
                    <a:lnTo>
                      <a:pt x="0" y="175"/>
                    </a:lnTo>
                    <a:close/>
                  </a:path>
                </a:pathLst>
              </a:custGeom>
              <a:solidFill>
                <a:schemeClr val="tx2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85" name="Rectangle 2526"/>
              <p:cNvSpPr>
                <a:spLocks noChangeArrowheads="1"/>
              </p:cNvSpPr>
              <p:nvPr/>
            </p:nvSpPr>
            <p:spPr bwMode="auto">
              <a:xfrm>
                <a:off x="12720868" y="3682998"/>
                <a:ext cx="1689100" cy="1811340"/>
              </a:xfrm>
              <a:prstGeom prst="rect">
                <a:avLst/>
              </a:prstGeom>
              <a:solidFill>
                <a:srgbClr val="F7CA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86" name="Freeform 2527"/>
              <p:cNvSpPr>
                <a:spLocks/>
              </p:cNvSpPr>
              <p:nvPr/>
            </p:nvSpPr>
            <p:spPr bwMode="auto">
              <a:xfrm>
                <a:off x="12060470" y="2509834"/>
                <a:ext cx="444500" cy="835027"/>
              </a:xfrm>
              <a:custGeom>
                <a:avLst/>
                <a:gdLst>
                  <a:gd name="T0" fmla="*/ 110 w 123"/>
                  <a:gd name="T1" fmla="*/ 106 h 232"/>
                  <a:gd name="T2" fmla="*/ 85 w 123"/>
                  <a:gd name="T3" fmla="*/ 227 h 232"/>
                  <a:gd name="T4" fmla="*/ 14 w 123"/>
                  <a:gd name="T5" fmla="*/ 126 h 232"/>
                  <a:gd name="T6" fmla="*/ 38 w 123"/>
                  <a:gd name="T7" fmla="*/ 5 h 232"/>
                  <a:gd name="T8" fmla="*/ 110 w 123"/>
                  <a:gd name="T9" fmla="*/ 106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3" h="232">
                    <a:moveTo>
                      <a:pt x="110" y="106"/>
                    </a:moveTo>
                    <a:cubicBezTo>
                      <a:pt x="123" y="167"/>
                      <a:pt x="112" y="221"/>
                      <a:pt x="85" y="227"/>
                    </a:cubicBezTo>
                    <a:cubicBezTo>
                      <a:pt x="59" y="232"/>
                      <a:pt x="27" y="188"/>
                      <a:pt x="14" y="126"/>
                    </a:cubicBezTo>
                    <a:cubicBezTo>
                      <a:pt x="0" y="65"/>
                      <a:pt x="11" y="11"/>
                      <a:pt x="38" y="5"/>
                    </a:cubicBezTo>
                    <a:cubicBezTo>
                      <a:pt x="65" y="0"/>
                      <a:pt x="97" y="45"/>
                      <a:pt x="110" y="106"/>
                    </a:cubicBezTo>
                    <a:close/>
                  </a:path>
                </a:pathLst>
              </a:custGeom>
              <a:solidFill>
                <a:srgbClr val="F9D1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87" name="Freeform 2528"/>
              <p:cNvSpPr>
                <a:spLocks/>
              </p:cNvSpPr>
              <p:nvPr/>
            </p:nvSpPr>
            <p:spPr bwMode="auto">
              <a:xfrm>
                <a:off x="14629043" y="2509834"/>
                <a:ext cx="444500" cy="835027"/>
              </a:xfrm>
              <a:custGeom>
                <a:avLst/>
                <a:gdLst>
                  <a:gd name="T0" fmla="*/ 13 w 123"/>
                  <a:gd name="T1" fmla="*/ 106 h 232"/>
                  <a:gd name="T2" fmla="*/ 38 w 123"/>
                  <a:gd name="T3" fmla="*/ 227 h 232"/>
                  <a:gd name="T4" fmla="*/ 109 w 123"/>
                  <a:gd name="T5" fmla="*/ 126 h 232"/>
                  <a:gd name="T6" fmla="*/ 85 w 123"/>
                  <a:gd name="T7" fmla="*/ 5 h 232"/>
                  <a:gd name="T8" fmla="*/ 13 w 123"/>
                  <a:gd name="T9" fmla="*/ 106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3" h="232">
                    <a:moveTo>
                      <a:pt x="13" y="106"/>
                    </a:moveTo>
                    <a:cubicBezTo>
                      <a:pt x="0" y="167"/>
                      <a:pt x="11" y="221"/>
                      <a:pt x="38" y="227"/>
                    </a:cubicBezTo>
                    <a:cubicBezTo>
                      <a:pt x="64" y="232"/>
                      <a:pt x="96" y="188"/>
                      <a:pt x="109" y="126"/>
                    </a:cubicBezTo>
                    <a:cubicBezTo>
                      <a:pt x="123" y="65"/>
                      <a:pt x="112" y="11"/>
                      <a:pt x="85" y="5"/>
                    </a:cubicBezTo>
                    <a:cubicBezTo>
                      <a:pt x="58" y="0"/>
                      <a:pt x="26" y="45"/>
                      <a:pt x="13" y="106"/>
                    </a:cubicBezTo>
                    <a:close/>
                  </a:path>
                </a:pathLst>
              </a:custGeom>
              <a:solidFill>
                <a:srgbClr val="F9D1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88" name="Freeform 2529"/>
              <p:cNvSpPr>
                <a:spLocks/>
              </p:cNvSpPr>
              <p:nvPr/>
            </p:nvSpPr>
            <p:spPr bwMode="auto">
              <a:xfrm>
                <a:off x="12635144" y="4470398"/>
                <a:ext cx="933450" cy="1325565"/>
              </a:xfrm>
              <a:custGeom>
                <a:avLst/>
                <a:gdLst>
                  <a:gd name="T0" fmla="*/ 0 w 588"/>
                  <a:gd name="T1" fmla="*/ 0 h 835"/>
                  <a:gd name="T2" fmla="*/ 588 w 588"/>
                  <a:gd name="T3" fmla="*/ 436 h 835"/>
                  <a:gd name="T4" fmla="*/ 159 w 588"/>
                  <a:gd name="T5" fmla="*/ 835 h 835"/>
                  <a:gd name="T6" fmla="*/ 0 w 588"/>
                  <a:gd name="T7" fmla="*/ 0 h 8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8" h="835">
                    <a:moveTo>
                      <a:pt x="0" y="0"/>
                    </a:moveTo>
                    <a:lnTo>
                      <a:pt x="588" y="436"/>
                    </a:lnTo>
                    <a:lnTo>
                      <a:pt x="159" y="8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89" name="Freeform 2530"/>
              <p:cNvSpPr>
                <a:spLocks/>
              </p:cNvSpPr>
              <p:nvPr/>
            </p:nvSpPr>
            <p:spPr bwMode="auto">
              <a:xfrm>
                <a:off x="13568594" y="4470398"/>
                <a:ext cx="931863" cy="1325565"/>
              </a:xfrm>
              <a:custGeom>
                <a:avLst/>
                <a:gdLst>
                  <a:gd name="T0" fmla="*/ 587 w 587"/>
                  <a:gd name="T1" fmla="*/ 0 h 835"/>
                  <a:gd name="T2" fmla="*/ 0 w 587"/>
                  <a:gd name="T3" fmla="*/ 436 h 835"/>
                  <a:gd name="T4" fmla="*/ 427 w 587"/>
                  <a:gd name="T5" fmla="*/ 835 h 835"/>
                  <a:gd name="T6" fmla="*/ 587 w 587"/>
                  <a:gd name="T7" fmla="*/ 0 h 8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7" h="835">
                    <a:moveTo>
                      <a:pt x="587" y="0"/>
                    </a:moveTo>
                    <a:lnTo>
                      <a:pt x="0" y="436"/>
                    </a:lnTo>
                    <a:lnTo>
                      <a:pt x="427" y="835"/>
                    </a:lnTo>
                    <a:lnTo>
                      <a:pt x="587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90" name="Freeform 2531"/>
              <p:cNvSpPr>
                <a:spLocks/>
              </p:cNvSpPr>
              <p:nvPr/>
            </p:nvSpPr>
            <p:spPr bwMode="auto">
              <a:xfrm>
                <a:off x="12720868" y="3682998"/>
                <a:ext cx="1689100" cy="1127127"/>
              </a:xfrm>
              <a:custGeom>
                <a:avLst/>
                <a:gdLst>
                  <a:gd name="T0" fmla="*/ 468 w 468"/>
                  <a:gd name="T1" fmla="*/ 0 h 313"/>
                  <a:gd name="T2" fmla="*/ 0 w 468"/>
                  <a:gd name="T3" fmla="*/ 0 h 313"/>
                  <a:gd name="T4" fmla="*/ 0 w 468"/>
                  <a:gd name="T5" fmla="*/ 150 h 313"/>
                  <a:gd name="T6" fmla="*/ 235 w 468"/>
                  <a:gd name="T7" fmla="*/ 313 h 313"/>
                  <a:gd name="T8" fmla="*/ 468 w 468"/>
                  <a:gd name="T9" fmla="*/ 151 h 313"/>
                  <a:gd name="T10" fmla="*/ 468 w 468"/>
                  <a:gd name="T11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8" h="313">
                    <a:moveTo>
                      <a:pt x="468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50"/>
                      <a:pt x="0" y="150"/>
                      <a:pt x="0" y="150"/>
                    </a:cubicBezTo>
                    <a:cubicBezTo>
                      <a:pt x="107" y="293"/>
                      <a:pt x="235" y="313"/>
                      <a:pt x="235" y="313"/>
                    </a:cubicBezTo>
                    <a:cubicBezTo>
                      <a:pt x="235" y="313"/>
                      <a:pt x="362" y="293"/>
                      <a:pt x="468" y="151"/>
                    </a:cubicBezTo>
                    <a:lnTo>
                      <a:pt x="468" y="0"/>
                    </a:lnTo>
                    <a:close/>
                  </a:path>
                </a:pathLst>
              </a:custGeom>
              <a:solidFill>
                <a:srgbClr val="EABA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91" name="Freeform 2532"/>
              <p:cNvSpPr>
                <a:spLocks/>
              </p:cNvSpPr>
              <p:nvPr/>
            </p:nvSpPr>
            <p:spPr bwMode="auto">
              <a:xfrm>
                <a:off x="11989031" y="842958"/>
                <a:ext cx="3160712" cy="3757616"/>
              </a:xfrm>
              <a:custGeom>
                <a:avLst/>
                <a:gdLst>
                  <a:gd name="T0" fmla="*/ 438 w 876"/>
                  <a:gd name="T1" fmla="*/ 0 h 1044"/>
                  <a:gd name="T2" fmla="*/ 64 w 876"/>
                  <a:gd name="T3" fmla="*/ 420 h 1044"/>
                  <a:gd name="T4" fmla="*/ 438 w 876"/>
                  <a:gd name="T5" fmla="*/ 1044 h 1044"/>
                  <a:gd name="T6" fmla="*/ 811 w 876"/>
                  <a:gd name="T7" fmla="*/ 420 h 1044"/>
                  <a:gd name="T8" fmla="*/ 438 w 876"/>
                  <a:gd name="T9" fmla="*/ 0 h 10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6" h="1044">
                    <a:moveTo>
                      <a:pt x="438" y="0"/>
                    </a:moveTo>
                    <a:cubicBezTo>
                      <a:pt x="0" y="0"/>
                      <a:pt x="64" y="420"/>
                      <a:pt x="64" y="420"/>
                    </a:cubicBezTo>
                    <a:cubicBezTo>
                      <a:pt x="91" y="991"/>
                      <a:pt x="438" y="1044"/>
                      <a:pt x="438" y="1044"/>
                    </a:cubicBezTo>
                    <a:cubicBezTo>
                      <a:pt x="438" y="1044"/>
                      <a:pt x="785" y="991"/>
                      <a:pt x="811" y="420"/>
                    </a:cubicBezTo>
                    <a:cubicBezTo>
                      <a:pt x="811" y="420"/>
                      <a:pt x="876" y="0"/>
                      <a:pt x="438" y="0"/>
                    </a:cubicBezTo>
                    <a:close/>
                  </a:path>
                </a:pathLst>
              </a:custGeom>
              <a:solidFill>
                <a:srgbClr val="FFE1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92" name="Freeform 2533"/>
              <p:cNvSpPr>
                <a:spLocks/>
              </p:cNvSpPr>
              <p:nvPr/>
            </p:nvSpPr>
            <p:spPr bwMode="auto">
              <a:xfrm>
                <a:off x="14636981" y="1630358"/>
                <a:ext cx="473075" cy="1195388"/>
              </a:xfrm>
              <a:custGeom>
                <a:avLst/>
                <a:gdLst>
                  <a:gd name="T0" fmla="*/ 0 w 131"/>
                  <a:gd name="T1" fmla="*/ 57 h 332"/>
                  <a:gd name="T2" fmla="*/ 4 w 131"/>
                  <a:gd name="T3" fmla="*/ 332 h 332"/>
                  <a:gd name="T4" fmla="*/ 64 w 131"/>
                  <a:gd name="T5" fmla="*/ 324 h 332"/>
                  <a:gd name="T6" fmla="*/ 84 w 131"/>
                  <a:gd name="T7" fmla="*/ 0 h 332"/>
                  <a:gd name="T8" fmla="*/ 0 w 131"/>
                  <a:gd name="T9" fmla="*/ 57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1" h="332">
                    <a:moveTo>
                      <a:pt x="0" y="57"/>
                    </a:moveTo>
                    <a:cubicBezTo>
                      <a:pt x="21" y="93"/>
                      <a:pt x="44" y="173"/>
                      <a:pt x="4" y="332"/>
                    </a:cubicBezTo>
                    <a:cubicBezTo>
                      <a:pt x="64" y="324"/>
                      <a:pt x="64" y="324"/>
                      <a:pt x="64" y="324"/>
                    </a:cubicBezTo>
                    <a:cubicBezTo>
                      <a:pt x="64" y="324"/>
                      <a:pt x="131" y="120"/>
                      <a:pt x="84" y="0"/>
                    </a:cubicBezTo>
                    <a:cubicBezTo>
                      <a:pt x="65" y="16"/>
                      <a:pt x="37" y="37"/>
                      <a:pt x="0" y="5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93" name="Freeform 2534"/>
              <p:cNvSpPr>
                <a:spLocks/>
              </p:cNvSpPr>
              <p:nvPr/>
            </p:nvSpPr>
            <p:spPr bwMode="auto">
              <a:xfrm>
                <a:off x="11184169" y="4824412"/>
                <a:ext cx="1550989" cy="1593852"/>
              </a:xfrm>
              <a:custGeom>
                <a:avLst/>
                <a:gdLst>
                  <a:gd name="T0" fmla="*/ 0 w 430"/>
                  <a:gd name="T1" fmla="*/ 173 h 443"/>
                  <a:gd name="T2" fmla="*/ 430 w 430"/>
                  <a:gd name="T3" fmla="*/ 443 h 443"/>
                  <a:gd name="T4" fmla="*/ 262 w 430"/>
                  <a:gd name="T5" fmla="*/ 0 h 443"/>
                  <a:gd name="T6" fmla="*/ 23 w 430"/>
                  <a:gd name="T7" fmla="*/ 94 h 443"/>
                  <a:gd name="T8" fmla="*/ 0 w 430"/>
                  <a:gd name="T9" fmla="*/ 173 h 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0" h="443">
                    <a:moveTo>
                      <a:pt x="0" y="173"/>
                    </a:moveTo>
                    <a:cubicBezTo>
                      <a:pt x="108" y="301"/>
                      <a:pt x="258" y="397"/>
                      <a:pt x="430" y="443"/>
                    </a:cubicBezTo>
                    <a:cubicBezTo>
                      <a:pt x="262" y="0"/>
                      <a:pt x="262" y="0"/>
                      <a:pt x="262" y="0"/>
                    </a:cubicBezTo>
                    <a:cubicBezTo>
                      <a:pt x="23" y="94"/>
                      <a:pt x="23" y="94"/>
                      <a:pt x="23" y="94"/>
                    </a:cubicBezTo>
                    <a:lnTo>
                      <a:pt x="0" y="17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94" name="Freeform 2535"/>
              <p:cNvSpPr>
                <a:spLocks/>
              </p:cNvSpPr>
              <p:nvPr/>
            </p:nvSpPr>
            <p:spPr bwMode="auto">
              <a:xfrm>
                <a:off x="13324119" y="5432423"/>
                <a:ext cx="482600" cy="1093790"/>
              </a:xfrm>
              <a:custGeom>
                <a:avLst/>
                <a:gdLst>
                  <a:gd name="T0" fmla="*/ 0 w 134"/>
                  <a:gd name="T1" fmla="*/ 301 h 304"/>
                  <a:gd name="T2" fmla="*/ 67 w 134"/>
                  <a:gd name="T3" fmla="*/ 304 h 304"/>
                  <a:gd name="T4" fmla="*/ 134 w 134"/>
                  <a:gd name="T5" fmla="*/ 301 h 304"/>
                  <a:gd name="T6" fmla="*/ 122 w 134"/>
                  <a:gd name="T7" fmla="*/ 0 h 304"/>
                  <a:gd name="T8" fmla="*/ 12 w 134"/>
                  <a:gd name="T9" fmla="*/ 0 h 304"/>
                  <a:gd name="T10" fmla="*/ 0 w 134"/>
                  <a:gd name="T11" fmla="*/ 301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4" h="304">
                    <a:moveTo>
                      <a:pt x="0" y="301"/>
                    </a:moveTo>
                    <a:cubicBezTo>
                      <a:pt x="22" y="303"/>
                      <a:pt x="44" y="304"/>
                      <a:pt x="67" y="304"/>
                    </a:cubicBezTo>
                    <a:cubicBezTo>
                      <a:pt x="90" y="304"/>
                      <a:pt x="112" y="303"/>
                      <a:pt x="134" y="301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" y="0"/>
                      <a:pt x="12" y="0"/>
                      <a:pt x="12" y="0"/>
                    </a:cubicBezTo>
                    <a:lnTo>
                      <a:pt x="0" y="30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95" name="Freeform 2536"/>
              <p:cNvSpPr>
                <a:spLocks/>
              </p:cNvSpPr>
              <p:nvPr/>
            </p:nvSpPr>
            <p:spPr bwMode="auto">
              <a:xfrm>
                <a:off x="14395681" y="4824412"/>
                <a:ext cx="1550989" cy="1593852"/>
              </a:xfrm>
              <a:custGeom>
                <a:avLst/>
                <a:gdLst>
                  <a:gd name="T0" fmla="*/ 0 w 430"/>
                  <a:gd name="T1" fmla="*/ 443 h 443"/>
                  <a:gd name="T2" fmla="*/ 430 w 430"/>
                  <a:gd name="T3" fmla="*/ 173 h 443"/>
                  <a:gd name="T4" fmla="*/ 406 w 430"/>
                  <a:gd name="T5" fmla="*/ 94 h 443"/>
                  <a:gd name="T6" fmla="*/ 168 w 430"/>
                  <a:gd name="T7" fmla="*/ 0 h 443"/>
                  <a:gd name="T8" fmla="*/ 0 w 430"/>
                  <a:gd name="T9" fmla="*/ 443 h 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0" h="443">
                    <a:moveTo>
                      <a:pt x="0" y="443"/>
                    </a:moveTo>
                    <a:cubicBezTo>
                      <a:pt x="172" y="397"/>
                      <a:pt x="322" y="301"/>
                      <a:pt x="430" y="173"/>
                    </a:cubicBezTo>
                    <a:cubicBezTo>
                      <a:pt x="406" y="94"/>
                      <a:pt x="406" y="94"/>
                      <a:pt x="406" y="94"/>
                    </a:cubicBezTo>
                    <a:cubicBezTo>
                      <a:pt x="168" y="0"/>
                      <a:pt x="168" y="0"/>
                      <a:pt x="168" y="0"/>
                    </a:cubicBezTo>
                    <a:lnTo>
                      <a:pt x="0" y="44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96" name="Freeform 2537"/>
              <p:cNvSpPr>
                <a:spLocks/>
              </p:cNvSpPr>
              <p:nvPr/>
            </p:nvSpPr>
            <p:spPr bwMode="auto">
              <a:xfrm>
                <a:off x="12130319" y="4470398"/>
                <a:ext cx="896938" cy="2009778"/>
              </a:xfrm>
              <a:custGeom>
                <a:avLst/>
                <a:gdLst>
                  <a:gd name="T0" fmla="*/ 140 w 249"/>
                  <a:gd name="T1" fmla="*/ 0 h 558"/>
                  <a:gd name="T2" fmla="*/ 0 w 249"/>
                  <a:gd name="T3" fmla="*/ 98 h 558"/>
                  <a:gd name="T4" fmla="*/ 0 w 249"/>
                  <a:gd name="T5" fmla="*/ 368 h 558"/>
                  <a:gd name="T6" fmla="*/ 96 w 249"/>
                  <a:gd name="T7" fmla="*/ 357 h 558"/>
                  <a:gd name="T8" fmla="*/ 12 w 249"/>
                  <a:gd name="T9" fmla="*/ 453 h 558"/>
                  <a:gd name="T10" fmla="*/ 38 w 249"/>
                  <a:gd name="T11" fmla="*/ 495 h 558"/>
                  <a:gd name="T12" fmla="*/ 249 w 249"/>
                  <a:gd name="T13" fmla="*/ 558 h 558"/>
                  <a:gd name="T14" fmla="*/ 140 w 249"/>
                  <a:gd name="T15" fmla="*/ 0 h 5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558">
                    <a:moveTo>
                      <a:pt x="140" y="0"/>
                    </a:moveTo>
                    <a:cubicBezTo>
                      <a:pt x="0" y="98"/>
                      <a:pt x="0" y="98"/>
                      <a:pt x="0" y="98"/>
                    </a:cubicBezTo>
                    <a:cubicBezTo>
                      <a:pt x="0" y="368"/>
                      <a:pt x="0" y="368"/>
                      <a:pt x="0" y="368"/>
                    </a:cubicBezTo>
                    <a:cubicBezTo>
                      <a:pt x="96" y="357"/>
                      <a:pt x="96" y="357"/>
                      <a:pt x="96" y="357"/>
                    </a:cubicBezTo>
                    <a:cubicBezTo>
                      <a:pt x="12" y="453"/>
                      <a:pt x="12" y="453"/>
                      <a:pt x="12" y="453"/>
                    </a:cubicBezTo>
                    <a:cubicBezTo>
                      <a:pt x="38" y="495"/>
                      <a:pt x="38" y="495"/>
                      <a:pt x="38" y="495"/>
                    </a:cubicBezTo>
                    <a:cubicBezTo>
                      <a:pt x="104" y="524"/>
                      <a:pt x="175" y="546"/>
                      <a:pt x="249" y="558"/>
                    </a:cubicBezTo>
                    <a:lnTo>
                      <a:pt x="14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97" name="Freeform 2538"/>
              <p:cNvSpPr>
                <a:spLocks/>
              </p:cNvSpPr>
              <p:nvPr/>
            </p:nvSpPr>
            <p:spPr bwMode="auto">
              <a:xfrm>
                <a:off x="14103581" y="4470398"/>
                <a:ext cx="901701" cy="2009778"/>
              </a:xfrm>
              <a:custGeom>
                <a:avLst/>
                <a:gdLst>
                  <a:gd name="T0" fmla="*/ 0 w 250"/>
                  <a:gd name="T1" fmla="*/ 558 h 558"/>
                  <a:gd name="T2" fmla="*/ 212 w 250"/>
                  <a:gd name="T3" fmla="*/ 495 h 558"/>
                  <a:gd name="T4" fmla="*/ 238 w 250"/>
                  <a:gd name="T5" fmla="*/ 453 h 558"/>
                  <a:gd name="T6" fmla="*/ 153 w 250"/>
                  <a:gd name="T7" fmla="*/ 357 h 558"/>
                  <a:gd name="T8" fmla="*/ 250 w 250"/>
                  <a:gd name="T9" fmla="*/ 368 h 558"/>
                  <a:gd name="T10" fmla="*/ 250 w 250"/>
                  <a:gd name="T11" fmla="*/ 98 h 558"/>
                  <a:gd name="T12" fmla="*/ 109 w 250"/>
                  <a:gd name="T13" fmla="*/ 0 h 558"/>
                  <a:gd name="T14" fmla="*/ 0 w 250"/>
                  <a:gd name="T15" fmla="*/ 558 h 5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0" h="558">
                    <a:moveTo>
                      <a:pt x="0" y="558"/>
                    </a:moveTo>
                    <a:cubicBezTo>
                      <a:pt x="74" y="546"/>
                      <a:pt x="146" y="524"/>
                      <a:pt x="212" y="495"/>
                    </a:cubicBezTo>
                    <a:cubicBezTo>
                      <a:pt x="238" y="453"/>
                      <a:pt x="238" y="453"/>
                      <a:pt x="238" y="453"/>
                    </a:cubicBezTo>
                    <a:cubicBezTo>
                      <a:pt x="153" y="357"/>
                      <a:pt x="153" y="357"/>
                      <a:pt x="153" y="357"/>
                    </a:cubicBezTo>
                    <a:cubicBezTo>
                      <a:pt x="250" y="368"/>
                      <a:pt x="250" y="368"/>
                      <a:pt x="250" y="368"/>
                    </a:cubicBezTo>
                    <a:cubicBezTo>
                      <a:pt x="250" y="98"/>
                      <a:pt x="250" y="98"/>
                      <a:pt x="250" y="98"/>
                    </a:cubicBezTo>
                    <a:cubicBezTo>
                      <a:pt x="109" y="0"/>
                      <a:pt x="109" y="0"/>
                      <a:pt x="109" y="0"/>
                    </a:cubicBezTo>
                    <a:lnTo>
                      <a:pt x="0" y="55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98" name="Freeform 2539"/>
              <p:cNvSpPr>
                <a:spLocks/>
              </p:cNvSpPr>
              <p:nvPr/>
            </p:nvSpPr>
            <p:spPr bwMode="auto">
              <a:xfrm>
                <a:off x="13139969" y="5162549"/>
                <a:ext cx="854076" cy="820737"/>
              </a:xfrm>
              <a:custGeom>
                <a:avLst/>
                <a:gdLst>
                  <a:gd name="T0" fmla="*/ 0 w 538"/>
                  <a:gd name="T1" fmla="*/ 252 h 517"/>
                  <a:gd name="T2" fmla="*/ 268 w 538"/>
                  <a:gd name="T3" fmla="*/ 517 h 517"/>
                  <a:gd name="T4" fmla="*/ 538 w 538"/>
                  <a:gd name="T5" fmla="*/ 252 h 517"/>
                  <a:gd name="T6" fmla="*/ 270 w 538"/>
                  <a:gd name="T7" fmla="*/ 0 h 517"/>
                  <a:gd name="T8" fmla="*/ 0 w 538"/>
                  <a:gd name="T9" fmla="*/ 252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38" h="517">
                    <a:moveTo>
                      <a:pt x="0" y="252"/>
                    </a:moveTo>
                    <a:lnTo>
                      <a:pt x="268" y="517"/>
                    </a:lnTo>
                    <a:lnTo>
                      <a:pt x="538" y="252"/>
                    </a:lnTo>
                    <a:lnTo>
                      <a:pt x="270" y="0"/>
                    </a:lnTo>
                    <a:lnTo>
                      <a:pt x="0" y="25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799" name="Freeform 2540"/>
              <p:cNvSpPr>
                <a:spLocks/>
              </p:cNvSpPr>
              <p:nvPr/>
            </p:nvSpPr>
            <p:spPr bwMode="auto">
              <a:xfrm>
                <a:off x="11981093" y="-11119"/>
                <a:ext cx="3070226" cy="2836865"/>
              </a:xfrm>
              <a:custGeom>
                <a:avLst/>
                <a:gdLst>
                  <a:gd name="T0" fmla="*/ 129 w 851"/>
                  <a:gd name="T1" fmla="*/ 342 h 788"/>
                  <a:gd name="T2" fmla="*/ 126 w 851"/>
                  <a:gd name="T3" fmla="*/ 342 h 788"/>
                  <a:gd name="T4" fmla="*/ 87 w 851"/>
                  <a:gd name="T5" fmla="*/ 247 h 788"/>
                  <a:gd name="T6" fmla="*/ 93 w 851"/>
                  <a:gd name="T7" fmla="*/ 387 h 788"/>
                  <a:gd name="T8" fmla="*/ 42 w 851"/>
                  <a:gd name="T9" fmla="*/ 328 h 788"/>
                  <a:gd name="T10" fmla="*/ 70 w 851"/>
                  <a:gd name="T11" fmla="*/ 431 h 788"/>
                  <a:gd name="T12" fmla="*/ 78 w 851"/>
                  <a:gd name="T13" fmla="*/ 780 h 788"/>
                  <a:gd name="T14" fmla="*/ 137 w 851"/>
                  <a:gd name="T15" fmla="*/ 788 h 788"/>
                  <a:gd name="T16" fmla="*/ 167 w 851"/>
                  <a:gd name="T17" fmla="*/ 485 h 788"/>
                  <a:gd name="T18" fmla="*/ 851 w 851"/>
                  <a:gd name="T19" fmla="*/ 427 h 788"/>
                  <a:gd name="T20" fmla="*/ 129 w 851"/>
                  <a:gd name="T21" fmla="*/ 342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1" h="788">
                    <a:moveTo>
                      <a:pt x="129" y="342"/>
                    </a:moveTo>
                    <a:cubicBezTo>
                      <a:pt x="126" y="342"/>
                      <a:pt x="126" y="342"/>
                      <a:pt x="126" y="342"/>
                    </a:cubicBezTo>
                    <a:cubicBezTo>
                      <a:pt x="94" y="324"/>
                      <a:pt x="87" y="247"/>
                      <a:pt x="87" y="247"/>
                    </a:cubicBezTo>
                    <a:cubicBezTo>
                      <a:pt x="36" y="329"/>
                      <a:pt x="93" y="387"/>
                      <a:pt x="93" y="387"/>
                    </a:cubicBezTo>
                    <a:cubicBezTo>
                      <a:pt x="70" y="384"/>
                      <a:pt x="42" y="328"/>
                      <a:pt x="42" y="328"/>
                    </a:cubicBezTo>
                    <a:cubicBezTo>
                      <a:pt x="27" y="389"/>
                      <a:pt x="70" y="431"/>
                      <a:pt x="70" y="431"/>
                    </a:cubicBezTo>
                    <a:cubicBezTo>
                      <a:pt x="0" y="545"/>
                      <a:pt x="78" y="780"/>
                      <a:pt x="78" y="780"/>
                    </a:cubicBezTo>
                    <a:cubicBezTo>
                      <a:pt x="137" y="788"/>
                      <a:pt x="137" y="788"/>
                      <a:pt x="137" y="788"/>
                    </a:cubicBezTo>
                    <a:cubicBezTo>
                      <a:pt x="75" y="538"/>
                      <a:pt x="167" y="485"/>
                      <a:pt x="167" y="485"/>
                    </a:cubicBezTo>
                    <a:cubicBezTo>
                      <a:pt x="605" y="711"/>
                      <a:pt x="851" y="427"/>
                      <a:pt x="851" y="427"/>
                    </a:cubicBezTo>
                    <a:cubicBezTo>
                      <a:pt x="526" y="0"/>
                      <a:pt x="175" y="300"/>
                      <a:pt x="129" y="342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800" name="Freeform 2541"/>
              <p:cNvSpPr>
                <a:spLocks noEditPoints="1"/>
              </p:cNvSpPr>
              <p:nvPr/>
            </p:nvSpPr>
            <p:spPr bwMode="auto">
              <a:xfrm>
                <a:off x="12176356" y="2336796"/>
                <a:ext cx="2781299" cy="923926"/>
              </a:xfrm>
              <a:custGeom>
                <a:avLst/>
                <a:gdLst>
                  <a:gd name="T0" fmla="*/ 725 w 771"/>
                  <a:gd name="T1" fmla="*/ 26 h 257"/>
                  <a:gd name="T2" fmla="*/ 497 w 771"/>
                  <a:gd name="T3" fmla="*/ 17 h 257"/>
                  <a:gd name="T4" fmla="*/ 386 w 771"/>
                  <a:gd name="T5" fmla="*/ 35 h 257"/>
                  <a:gd name="T6" fmla="*/ 274 w 771"/>
                  <a:gd name="T7" fmla="*/ 17 h 257"/>
                  <a:gd name="T8" fmla="*/ 49 w 771"/>
                  <a:gd name="T9" fmla="*/ 26 h 257"/>
                  <a:gd name="T10" fmla="*/ 49 w 771"/>
                  <a:gd name="T11" fmla="*/ 26 h 257"/>
                  <a:gd name="T12" fmla="*/ 0 w 771"/>
                  <a:gd name="T13" fmla="*/ 32 h 257"/>
                  <a:gd name="T14" fmla="*/ 6 w 771"/>
                  <a:gd name="T15" fmla="*/ 64 h 257"/>
                  <a:gd name="T16" fmla="*/ 46 w 771"/>
                  <a:gd name="T17" fmla="*/ 73 h 257"/>
                  <a:gd name="T18" fmla="*/ 67 w 771"/>
                  <a:gd name="T19" fmla="*/ 91 h 257"/>
                  <a:gd name="T20" fmla="*/ 97 w 771"/>
                  <a:gd name="T21" fmla="*/ 208 h 257"/>
                  <a:gd name="T22" fmla="*/ 283 w 771"/>
                  <a:gd name="T23" fmla="*/ 225 h 257"/>
                  <a:gd name="T24" fmla="*/ 358 w 771"/>
                  <a:gd name="T25" fmla="*/ 112 h 257"/>
                  <a:gd name="T26" fmla="*/ 386 w 771"/>
                  <a:gd name="T27" fmla="*/ 84 h 257"/>
                  <a:gd name="T28" fmla="*/ 413 w 771"/>
                  <a:gd name="T29" fmla="*/ 112 h 257"/>
                  <a:gd name="T30" fmla="*/ 489 w 771"/>
                  <a:gd name="T31" fmla="*/ 225 h 257"/>
                  <a:gd name="T32" fmla="*/ 675 w 771"/>
                  <a:gd name="T33" fmla="*/ 208 h 257"/>
                  <a:gd name="T34" fmla="*/ 704 w 771"/>
                  <a:gd name="T35" fmla="*/ 91 h 257"/>
                  <a:gd name="T36" fmla="*/ 725 w 771"/>
                  <a:gd name="T37" fmla="*/ 73 h 257"/>
                  <a:gd name="T38" fmla="*/ 763 w 771"/>
                  <a:gd name="T39" fmla="*/ 68 h 257"/>
                  <a:gd name="T40" fmla="*/ 771 w 771"/>
                  <a:gd name="T41" fmla="*/ 30 h 257"/>
                  <a:gd name="T42" fmla="*/ 725 w 771"/>
                  <a:gd name="T43" fmla="*/ 26 h 257"/>
                  <a:gd name="T44" fmla="*/ 301 w 771"/>
                  <a:gd name="T45" fmla="*/ 185 h 257"/>
                  <a:gd name="T46" fmla="*/ 216 w 771"/>
                  <a:gd name="T47" fmla="*/ 228 h 257"/>
                  <a:gd name="T48" fmla="*/ 112 w 771"/>
                  <a:gd name="T49" fmla="*/ 190 h 257"/>
                  <a:gd name="T50" fmla="*/ 106 w 771"/>
                  <a:gd name="T51" fmla="*/ 58 h 257"/>
                  <a:gd name="T52" fmla="*/ 216 w 771"/>
                  <a:gd name="T53" fmla="*/ 30 h 257"/>
                  <a:gd name="T54" fmla="*/ 330 w 771"/>
                  <a:gd name="T55" fmla="*/ 77 h 257"/>
                  <a:gd name="T56" fmla="*/ 301 w 771"/>
                  <a:gd name="T57" fmla="*/ 185 h 257"/>
                  <a:gd name="T58" fmla="*/ 660 w 771"/>
                  <a:gd name="T59" fmla="*/ 190 h 257"/>
                  <a:gd name="T60" fmla="*/ 556 w 771"/>
                  <a:gd name="T61" fmla="*/ 228 h 257"/>
                  <a:gd name="T62" fmla="*/ 471 w 771"/>
                  <a:gd name="T63" fmla="*/ 185 h 257"/>
                  <a:gd name="T64" fmla="*/ 441 w 771"/>
                  <a:gd name="T65" fmla="*/ 77 h 257"/>
                  <a:gd name="T66" fmla="*/ 556 w 771"/>
                  <a:gd name="T67" fmla="*/ 30 h 257"/>
                  <a:gd name="T68" fmla="*/ 666 w 771"/>
                  <a:gd name="T69" fmla="*/ 58 h 257"/>
                  <a:gd name="T70" fmla="*/ 660 w 771"/>
                  <a:gd name="T71" fmla="*/ 190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71" h="257">
                    <a:moveTo>
                      <a:pt x="725" y="26"/>
                    </a:moveTo>
                    <a:cubicBezTo>
                      <a:pt x="563" y="0"/>
                      <a:pt x="497" y="17"/>
                      <a:pt x="497" y="17"/>
                    </a:cubicBezTo>
                    <a:cubicBezTo>
                      <a:pt x="416" y="40"/>
                      <a:pt x="386" y="35"/>
                      <a:pt x="386" y="35"/>
                    </a:cubicBezTo>
                    <a:cubicBezTo>
                      <a:pt x="386" y="35"/>
                      <a:pt x="356" y="40"/>
                      <a:pt x="274" y="17"/>
                    </a:cubicBezTo>
                    <a:cubicBezTo>
                      <a:pt x="274" y="17"/>
                      <a:pt x="209" y="0"/>
                      <a:pt x="49" y="26"/>
                    </a:cubicBezTo>
                    <a:cubicBezTo>
                      <a:pt x="49" y="26"/>
                      <a:pt x="49" y="26"/>
                      <a:pt x="49" y="26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6" y="64"/>
                      <a:pt x="6" y="64"/>
                      <a:pt x="6" y="64"/>
                    </a:cubicBezTo>
                    <a:cubicBezTo>
                      <a:pt x="46" y="73"/>
                      <a:pt x="46" y="73"/>
                      <a:pt x="46" y="73"/>
                    </a:cubicBezTo>
                    <a:cubicBezTo>
                      <a:pt x="46" y="73"/>
                      <a:pt x="65" y="77"/>
                      <a:pt x="67" y="91"/>
                    </a:cubicBezTo>
                    <a:cubicBezTo>
                      <a:pt x="66" y="128"/>
                      <a:pt x="72" y="178"/>
                      <a:pt x="97" y="208"/>
                    </a:cubicBezTo>
                    <a:cubicBezTo>
                      <a:pt x="138" y="257"/>
                      <a:pt x="232" y="252"/>
                      <a:pt x="283" y="225"/>
                    </a:cubicBezTo>
                    <a:cubicBezTo>
                      <a:pt x="283" y="225"/>
                      <a:pt x="338" y="197"/>
                      <a:pt x="358" y="112"/>
                    </a:cubicBezTo>
                    <a:cubicBezTo>
                      <a:pt x="358" y="112"/>
                      <a:pt x="363" y="84"/>
                      <a:pt x="386" y="84"/>
                    </a:cubicBezTo>
                    <a:cubicBezTo>
                      <a:pt x="408" y="84"/>
                      <a:pt x="413" y="112"/>
                      <a:pt x="413" y="112"/>
                    </a:cubicBezTo>
                    <a:cubicBezTo>
                      <a:pt x="434" y="197"/>
                      <a:pt x="489" y="225"/>
                      <a:pt x="489" y="225"/>
                    </a:cubicBezTo>
                    <a:cubicBezTo>
                      <a:pt x="539" y="252"/>
                      <a:pt x="634" y="257"/>
                      <a:pt x="675" y="208"/>
                    </a:cubicBezTo>
                    <a:cubicBezTo>
                      <a:pt x="699" y="178"/>
                      <a:pt x="705" y="128"/>
                      <a:pt x="704" y="91"/>
                    </a:cubicBezTo>
                    <a:cubicBezTo>
                      <a:pt x="706" y="77"/>
                      <a:pt x="725" y="73"/>
                      <a:pt x="725" y="73"/>
                    </a:cubicBezTo>
                    <a:cubicBezTo>
                      <a:pt x="763" y="68"/>
                      <a:pt x="763" y="68"/>
                      <a:pt x="763" y="68"/>
                    </a:cubicBezTo>
                    <a:cubicBezTo>
                      <a:pt x="771" y="30"/>
                      <a:pt x="771" y="30"/>
                      <a:pt x="771" y="30"/>
                    </a:cubicBezTo>
                    <a:lnTo>
                      <a:pt x="725" y="26"/>
                    </a:lnTo>
                    <a:close/>
                    <a:moveTo>
                      <a:pt x="301" y="185"/>
                    </a:moveTo>
                    <a:cubicBezTo>
                      <a:pt x="301" y="185"/>
                      <a:pt x="278" y="220"/>
                      <a:pt x="216" y="228"/>
                    </a:cubicBezTo>
                    <a:cubicBezTo>
                      <a:pt x="216" y="228"/>
                      <a:pt x="141" y="241"/>
                      <a:pt x="112" y="190"/>
                    </a:cubicBezTo>
                    <a:cubicBezTo>
                      <a:pt x="112" y="190"/>
                      <a:pt x="79" y="130"/>
                      <a:pt x="106" y="58"/>
                    </a:cubicBezTo>
                    <a:cubicBezTo>
                      <a:pt x="106" y="58"/>
                      <a:pt x="111" y="31"/>
                      <a:pt x="216" y="30"/>
                    </a:cubicBezTo>
                    <a:cubicBezTo>
                      <a:pt x="216" y="30"/>
                      <a:pt x="322" y="31"/>
                      <a:pt x="330" y="77"/>
                    </a:cubicBezTo>
                    <a:cubicBezTo>
                      <a:pt x="330" y="77"/>
                      <a:pt x="340" y="128"/>
                      <a:pt x="301" y="185"/>
                    </a:cubicBezTo>
                    <a:close/>
                    <a:moveTo>
                      <a:pt x="660" y="190"/>
                    </a:moveTo>
                    <a:cubicBezTo>
                      <a:pt x="631" y="241"/>
                      <a:pt x="556" y="228"/>
                      <a:pt x="556" y="228"/>
                    </a:cubicBezTo>
                    <a:cubicBezTo>
                      <a:pt x="493" y="220"/>
                      <a:pt x="471" y="185"/>
                      <a:pt x="471" y="185"/>
                    </a:cubicBezTo>
                    <a:cubicBezTo>
                      <a:pt x="431" y="128"/>
                      <a:pt x="441" y="77"/>
                      <a:pt x="441" y="77"/>
                    </a:cubicBezTo>
                    <a:cubicBezTo>
                      <a:pt x="450" y="31"/>
                      <a:pt x="556" y="30"/>
                      <a:pt x="556" y="30"/>
                    </a:cubicBezTo>
                    <a:cubicBezTo>
                      <a:pt x="660" y="31"/>
                      <a:pt x="666" y="58"/>
                      <a:pt x="666" y="58"/>
                    </a:cubicBezTo>
                    <a:cubicBezTo>
                      <a:pt x="692" y="130"/>
                      <a:pt x="660" y="190"/>
                      <a:pt x="660" y="19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801" name="Freeform 2542"/>
              <p:cNvSpPr>
                <a:spLocks/>
              </p:cNvSpPr>
              <p:nvPr/>
            </p:nvSpPr>
            <p:spPr bwMode="auto">
              <a:xfrm>
                <a:off x="13262205" y="3794122"/>
                <a:ext cx="606427" cy="136526"/>
              </a:xfrm>
              <a:custGeom>
                <a:avLst/>
                <a:gdLst>
                  <a:gd name="T0" fmla="*/ 150 w 168"/>
                  <a:gd name="T1" fmla="*/ 38 h 38"/>
                  <a:gd name="T2" fmla="*/ 18 w 168"/>
                  <a:gd name="T3" fmla="*/ 38 h 38"/>
                  <a:gd name="T4" fmla="*/ 0 w 168"/>
                  <a:gd name="T5" fmla="*/ 19 h 38"/>
                  <a:gd name="T6" fmla="*/ 18 w 168"/>
                  <a:gd name="T7" fmla="*/ 0 h 38"/>
                  <a:gd name="T8" fmla="*/ 150 w 168"/>
                  <a:gd name="T9" fmla="*/ 0 h 38"/>
                  <a:gd name="T10" fmla="*/ 168 w 168"/>
                  <a:gd name="T11" fmla="*/ 19 h 38"/>
                  <a:gd name="T12" fmla="*/ 150 w 168"/>
                  <a:gd name="T13" fmla="*/ 38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8" h="38">
                    <a:moveTo>
                      <a:pt x="150" y="38"/>
                    </a:moveTo>
                    <a:cubicBezTo>
                      <a:pt x="18" y="38"/>
                      <a:pt x="18" y="38"/>
                      <a:pt x="18" y="38"/>
                    </a:cubicBezTo>
                    <a:cubicBezTo>
                      <a:pt x="8" y="38"/>
                      <a:pt x="0" y="29"/>
                      <a:pt x="0" y="19"/>
                    </a:cubicBezTo>
                    <a:cubicBezTo>
                      <a:pt x="0" y="9"/>
                      <a:pt x="8" y="0"/>
                      <a:pt x="18" y="0"/>
                    </a:cubicBezTo>
                    <a:cubicBezTo>
                      <a:pt x="150" y="0"/>
                      <a:pt x="150" y="0"/>
                      <a:pt x="150" y="0"/>
                    </a:cubicBezTo>
                    <a:cubicBezTo>
                      <a:pt x="160" y="0"/>
                      <a:pt x="168" y="9"/>
                      <a:pt x="168" y="19"/>
                    </a:cubicBezTo>
                    <a:cubicBezTo>
                      <a:pt x="168" y="29"/>
                      <a:pt x="160" y="38"/>
                      <a:pt x="150" y="38"/>
                    </a:cubicBezTo>
                    <a:close/>
                  </a:path>
                </a:pathLst>
              </a:custGeom>
              <a:solidFill>
                <a:srgbClr val="EFB6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802" name="Freeform 2543"/>
              <p:cNvSpPr>
                <a:spLocks/>
              </p:cNvSpPr>
              <p:nvPr/>
            </p:nvSpPr>
            <p:spPr bwMode="auto">
              <a:xfrm>
                <a:off x="12725628" y="4017960"/>
                <a:ext cx="1687513" cy="792162"/>
              </a:xfrm>
              <a:custGeom>
                <a:avLst/>
                <a:gdLst>
                  <a:gd name="T0" fmla="*/ 234 w 468"/>
                  <a:gd name="T1" fmla="*/ 163 h 220"/>
                  <a:gd name="T2" fmla="*/ 0 w 468"/>
                  <a:gd name="T3" fmla="*/ 0 h 220"/>
                  <a:gd name="T4" fmla="*/ 0 w 468"/>
                  <a:gd name="T5" fmla="*/ 57 h 220"/>
                  <a:gd name="T6" fmla="*/ 234 w 468"/>
                  <a:gd name="T7" fmla="*/ 220 h 220"/>
                  <a:gd name="T8" fmla="*/ 468 w 468"/>
                  <a:gd name="T9" fmla="*/ 58 h 220"/>
                  <a:gd name="T10" fmla="*/ 468 w 468"/>
                  <a:gd name="T11" fmla="*/ 1 h 220"/>
                  <a:gd name="T12" fmla="*/ 234 w 468"/>
                  <a:gd name="T13" fmla="*/ 163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68" h="220">
                    <a:moveTo>
                      <a:pt x="234" y="163"/>
                    </a:moveTo>
                    <a:cubicBezTo>
                      <a:pt x="234" y="163"/>
                      <a:pt x="106" y="143"/>
                      <a:pt x="0" y="0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106" y="200"/>
                      <a:pt x="234" y="220"/>
                      <a:pt x="234" y="220"/>
                    </a:cubicBezTo>
                    <a:cubicBezTo>
                      <a:pt x="234" y="220"/>
                      <a:pt x="361" y="200"/>
                      <a:pt x="468" y="58"/>
                    </a:cubicBezTo>
                    <a:cubicBezTo>
                      <a:pt x="468" y="1"/>
                      <a:pt x="468" y="1"/>
                      <a:pt x="468" y="1"/>
                    </a:cubicBezTo>
                    <a:cubicBezTo>
                      <a:pt x="361" y="143"/>
                      <a:pt x="234" y="163"/>
                      <a:pt x="234" y="163"/>
                    </a:cubicBezTo>
                    <a:close/>
                  </a:path>
                </a:pathLst>
              </a:custGeom>
              <a:solidFill>
                <a:srgbClr val="EABA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2224157" y="1196277"/>
              <a:ext cx="6387849" cy="4827904"/>
              <a:chOff x="2224157" y="1196277"/>
              <a:chExt cx="6387849" cy="4827904"/>
            </a:xfrm>
          </p:grpSpPr>
          <p:sp>
            <p:nvSpPr>
              <p:cNvPr id="2610" name="Freeform 95"/>
              <p:cNvSpPr>
                <a:spLocks/>
              </p:cNvSpPr>
              <p:nvPr/>
            </p:nvSpPr>
            <p:spPr bwMode="auto">
              <a:xfrm>
                <a:off x="3909252" y="2054688"/>
                <a:ext cx="1200366" cy="1540558"/>
              </a:xfrm>
              <a:custGeom>
                <a:avLst/>
                <a:gdLst>
                  <a:gd name="T0" fmla="*/ 491 w 664"/>
                  <a:gd name="T1" fmla="*/ 854 h 854"/>
                  <a:gd name="T2" fmla="*/ 664 w 664"/>
                  <a:gd name="T3" fmla="*/ 438 h 854"/>
                  <a:gd name="T4" fmla="*/ 226 w 664"/>
                  <a:gd name="T5" fmla="*/ 0 h 854"/>
                  <a:gd name="T6" fmla="*/ 0 w 664"/>
                  <a:gd name="T7" fmla="*/ 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4" h="854">
                    <a:moveTo>
                      <a:pt x="491" y="854"/>
                    </a:moveTo>
                    <a:cubicBezTo>
                      <a:pt x="501" y="695"/>
                      <a:pt x="564" y="550"/>
                      <a:pt x="664" y="438"/>
                    </a:cubicBezTo>
                    <a:cubicBezTo>
                      <a:pt x="226" y="0"/>
                      <a:pt x="226" y="0"/>
                      <a:pt x="226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25400" cap="rnd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611" name="Freeform 96"/>
              <p:cNvSpPr>
                <a:spLocks/>
              </p:cNvSpPr>
              <p:nvPr/>
            </p:nvSpPr>
            <p:spPr bwMode="auto">
              <a:xfrm>
                <a:off x="5217086" y="1196277"/>
                <a:ext cx="860227" cy="1542321"/>
              </a:xfrm>
              <a:custGeom>
                <a:avLst/>
                <a:gdLst>
                  <a:gd name="T0" fmla="*/ 908 w 908"/>
                  <a:gd name="T1" fmla="*/ 0 h 855"/>
                  <a:gd name="T2" fmla="*/ 836 w 908"/>
                  <a:gd name="T3" fmla="*/ 0 h 855"/>
                  <a:gd name="T4" fmla="*/ 848 w 908"/>
                  <a:gd name="T5" fmla="*/ 682 h 855"/>
                  <a:gd name="T6" fmla="*/ 432 w 908"/>
                  <a:gd name="T7" fmla="*/ 855 h 855"/>
                  <a:gd name="T8" fmla="*/ 0 w 908"/>
                  <a:gd name="T9" fmla="*/ 422 h 855"/>
                  <a:gd name="T10" fmla="*/ 0 w 908"/>
                  <a:gd name="T11" fmla="*/ 77 h 855"/>
                  <a:gd name="connsiteX0" fmla="*/ 10000 w 10000"/>
                  <a:gd name="connsiteY0" fmla="*/ 0 h 10000"/>
                  <a:gd name="connsiteX1" fmla="*/ 9207 w 10000"/>
                  <a:gd name="connsiteY1" fmla="*/ 0 h 10000"/>
                  <a:gd name="connsiteX2" fmla="*/ 9339 w 10000"/>
                  <a:gd name="connsiteY2" fmla="*/ 7977 h 10000"/>
                  <a:gd name="connsiteX3" fmla="*/ 4758 w 10000"/>
                  <a:gd name="connsiteY3" fmla="*/ 10000 h 10000"/>
                  <a:gd name="connsiteX4" fmla="*/ 0 w 10000"/>
                  <a:gd name="connsiteY4" fmla="*/ 4936 h 10000"/>
                  <a:gd name="connsiteX0" fmla="*/ 5242 w 5242"/>
                  <a:gd name="connsiteY0" fmla="*/ 0 h 10000"/>
                  <a:gd name="connsiteX1" fmla="*/ 4449 w 5242"/>
                  <a:gd name="connsiteY1" fmla="*/ 0 h 10000"/>
                  <a:gd name="connsiteX2" fmla="*/ 4581 w 5242"/>
                  <a:gd name="connsiteY2" fmla="*/ 7977 h 10000"/>
                  <a:gd name="connsiteX3" fmla="*/ 0 w 5242"/>
                  <a:gd name="connsiteY3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42" h="10000">
                    <a:moveTo>
                      <a:pt x="5242" y="0"/>
                    </a:moveTo>
                    <a:lnTo>
                      <a:pt x="4449" y="0"/>
                    </a:lnTo>
                    <a:lnTo>
                      <a:pt x="4581" y="7977"/>
                    </a:lnTo>
                    <a:cubicBezTo>
                      <a:pt x="2830" y="8094"/>
                      <a:pt x="1233" y="8830"/>
                      <a:pt x="0" y="10000"/>
                    </a:cubicBezTo>
                  </a:path>
                </a:pathLst>
              </a:custGeom>
              <a:noFill/>
              <a:ln w="25400" cap="rnd">
                <a:solidFill>
                  <a:schemeClr val="accent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612" name="Freeform 97"/>
              <p:cNvSpPr>
                <a:spLocks/>
              </p:cNvSpPr>
              <p:nvPr/>
            </p:nvSpPr>
            <p:spPr bwMode="auto">
              <a:xfrm>
                <a:off x="6978028" y="3746835"/>
                <a:ext cx="1633978" cy="1827871"/>
              </a:xfrm>
              <a:custGeom>
                <a:avLst/>
                <a:gdLst>
                  <a:gd name="T0" fmla="*/ 172 w 904"/>
                  <a:gd name="T1" fmla="*/ 0 h 1013"/>
                  <a:gd name="T2" fmla="*/ 0 w 904"/>
                  <a:gd name="T3" fmla="*/ 415 h 1013"/>
                  <a:gd name="T4" fmla="*/ 600 w 904"/>
                  <a:gd name="T5" fmla="*/ 1008 h 1013"/>
                  <a:gd name="T6" fmla="*/ 904 w 904"/>
                  <a:gd name="T7" fmla="*/ 1013 h 1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04" h="1013">
                    <a:moveTo>
                      <a:pt x="172" y="0"/>
                    </a:moveTo>
                    <a:cubicBezTo>
                      <a:pt x="162" y="159"/>
                      <a:pt x="99" y="303"/>
                      <a:pt x="0" y="415"/>
                    </a:cubicBezTo>
                    <a:cubicBezTo>
                      <a:pt x="600" y="1008"/>
                      <a:pt x="600" y="1008"/>
                      <a:pt x="600" y="1008"/>
                    </a:cubicBezTo>
                    <a:cubicBezTo>
                      <a:pt x="904" y="1013"/>
                      <a:pt x="904" y="1013"/>
                      <a:pt x="904" y="1013"/>
                    </a:cubicBezTo>
                  </a:path>
                </a:pathLst>
              </a:custGeom>
              <a:noFill/>
              <a:ln w="25400" cap="rnd">
                <a:solidFill>
                  <a:schemeClr val="accent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613" name="Freeform 98"/>
              <p:cNvSpPr>
                <a:spLocks/>
              </p:cNvSpPr>
              <p:nvPr/>
            </p:nvSpPr>
            <p:spPr bwMode="auto">
              <a:xfrm>
                <a:off x="6119617" y="1970081"/>
                <a:ext cx="1856073" cy="768516"/>
              </a:xfrm>
              <a:custGeom>
                <a:avLst/>
                <a:gdLst>
                  <a:gd name="T0" fmla="*/ 0 w 1027"/>
                  <a:gd name="T1" fmla="*/ 253 h 426"/>
                  <a:gd name="T2" fmla="*/ 415 w 1027"/>
                  <a:gd name="T3" fmla="*/ 426 h 426"/>
                  <a:gd name="T4" fmla="*/ 841 w 1027"/>
                  <a:gd name="T5" fmla="*/ 0 h 426"/>
                  <a:gd name="T6" fmla="*/ 1027 w 1027"/>
                  <a:gd name="T7" fmla="*/ 0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27" h="426">
                    <a:moveTo>
                      <a:pt x="0" y="253"/>
                    </a:moveTo>
                    <a:cubicBezTo>
                      <a:pt x="159" y="263"/>
                      <a:pt x="303" y="326"/>
                      <a:pt x="415" y="426"/>
                    </a:cubicBezTo>
                    <a:cubicBezTo>
                      <a:pt x="841" y="0"/>
                      <a:pt x="841" y="0"/>
                      <a:pt x="841" y="0"/>
                    </a:cubicBezTo>
                    <a:cubicBezTo>
                      <a:pt x="1027" y="0"/>
                      <a:pt x="1027" y="0"/>
                      <a:pt x="1027" y="0"/>
                    </a:cubicBezTo>
                  </a:path>
                </a:pathLst>
              </a:custGeom>
              <a:noFill/>
              <a:ln w="25400" cap="rnd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614" name="Freeform 99"/>
              <p:cNvSpPr>
                <a:spLocks/>
              </p:cNvSpPr>
              <p:nvPr/>
            </p:nvSpPr>
            <p:spPr bwMode="auto">
              <a:xfrm>
                <a:off x="6978028" y="2844356"/>
                <a:ext cx="1024101" cy="750890"/>
              </a:xfrm>
              <a:custGeom>
                <a:avLst/>
                <a:gdLst>
                  <a:gd name="T0" fmla="*/ 0 w 566"/>
                  <a:gd name="T1" fmla="*/ 0 h 416"/>
                  <a:gd name="T2" fmla="*/ 30 w 566"/>
                  <a:gd name="T3" fmla="*/ 36 h 416"/>
                  <a:gd name="T4" fmla="*/ 172 w 566"/>
                  <a:gd name="T5" fmla="*/ 416 h 416"/>
                  <a:gd name="T6" fmla="*/ 566 w 566"/>
                  <a:gd name="T7" fmla="*/ 411 h 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66" h="416">
                    <a:moveTo>
                      <a:pt x="0" y="0"/>
                    </a:moveTo>
                    <a:cubicBezTo>
                      <a:pt x="10" y="12"/>
                      <a:pt x="20" y="24"/>
                      <a:pt x="30" y="36"/>
                    </a:cubicBezTo>
                    <a:cubicBezTo>
                      <a:pt x="112" y="143"/>
                      <a:pt x="164" y="273"/>
                      <a:pt x="172" y="416"/>
                    </a:cubicBezTo>
                    <a:cubicBezTo>
                      <a:pt x="566" y="411"/>
                      <a:pt x="566" y="411"/>
                      <a:pt x="566" y="411"/>
                    </a:cubicBezTo>
                  </a:path>
                </a:pathLst>
              </a:custGeom>
              <a:noFill/>
              <a:ln w="25400" cap="rnd">
                <a:solidFill>
                  <a:schemeClr val="accent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615" name="Freeform 100"/>
              <p:cNvSpPr>
                <a:spLocks/>
              </p:cNvSpPr>
              <p:nvPr/>
            </p:nvSpPr>
            <p:spPr bwMode="auto">
              <a:xfrm>
                <a:off x="6119617" y="4603484"/>
                <a:ext cx="1797905" cy="1420697"/>
              </a:xfrm>
              <a:custGeom>
                <a:avLst/>
                <a:gdLst>
                  <a:gd name="T0" fmla="*/ 89 w 994"/>
                  <a:gd name="T1" fmla="*/ 455 h 788"/>
                  <a:gd name="T2" fmla="*/ 0 w 994"/>
                  <a:gd name="T3" fmla="*/ 454 h 788"/>
                  <a:gd name="T4" fmla="*/ 0 w 994"/>
                  <a:gd name="T5" fmla="*/ 172 h 788"/>
                  <a:gd name="T6" fmla="*/ 415 w 994"/>
                  <a:gd name="T7" fmla="*/ 0 h 788"/>
                  <a:gd name="T8" fmla="*/ 994 w 994"/>
                  <a:gd name="T9" fmla="*/ 571 h 788"/>
                  <a:gd name="T10" fmla="*/ 994 w 994"/>
                  <a:gd name="T11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94" h="788">
                    <a:moveTo>
                      <a:pt x="89" y="455"/>
                    </a:moveTo>
                    <a:cubicBezTo>
                      <a:pt x="0" y="454"/>
                      <a:pt x="0" y="454"/>
                      <a:pt x="0" y="454"/>
                    </a:cubicBezTo>
                    <a:cubicBezTo>
                      <a:pt x="0" y="172"/>
                      <a:pt x="0" y="172"/>
                      <a:pt x="0" y="172"/>
                    </a:cubicBezTo>
                    <a:cubicBezTo>
                      <a:pt x="159" y="162"/>
                      <a:pt x="303" y="99"/>
                      <a:pt x="415" y="0"/>
                    </a:cubicBezTo>
                    <a:cubicBezTo>
                      <a:pt x="994" y="571"/>
                      <a:pt x="994" y="571"/>
                      <a:pt x="994" y="571"/>
                    </a:cubicBezTo>
                    <a:cubicBezTo>
                      <a:pt x="994" y="788"/>
                      <a:pt x="994" y="788"/>
                      <a:pt x="994" y="788"/>
                    </a:cubicBezTo>
                  </a:path>
                </a:pathLst>
              </a:custGeom>
              <a:noFill/>
              <a:ln w="25400" cap="rnd">
                <a:solidFill>
                  <a:schemeClr val="accent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616" name="Freeform 101"/>
              <p:cNvSpPr>
                <a:spLocks/>
              </p:cNvSpPr>
              <p:nvPr/>
            </p:nvSpPr>
            <p:spPr bwMode="auto">
              <a:xfrm>
                <a:off x="2224157" y="2675142"/>
                <a:ext cx="2885461" cy="1820820"/>
              </a:xfrm>
              <a:custGeom>
                <a:avLst/>
                <a:gdLst>
                  <a:gd name="T0" fmla="*/ 1596 w 1596"/>
                  <a:gd name="T1" fmla="*/ 1009 h 1009"/>
                  <a:gd name="T2" fmla="*/ 1423 w 1596"/>
                  <a:gd name="T3" fmla="*/ 594 h 1009"/>
                  <a:gd name="T4" fmla="*/ 0 w 1596"/>
                  <a:gd name="T5" fmla="*/ 594 h 1009"/>
                  <a:gd name="T6" fmla="*/ 0 w 1596"/>
                  <a:gd name="T7" fmla="*/ 0 h 10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96" h="1009">
                    <a:moveTo>
                      <a:pt x="1596" y="1009"/>
                    </a:moveTo>
                    <a:cubicBezTo>
                      <a:pt x="1496" y="897"/>
                      <a:pt x="1433" y="753"/>
                      <a:pt x="1423" y="594"/>
                    </a:cubicBezTo>
                    <a:cubicBezTo>
                      <a:pt x="0" y="594"/>
                      <a:pt x="0" y="594"/>
                      <a:pt x="0" y="594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25400" cap="rnd">
                <a:solidFill>
                  <a:schemeClr val="accent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  <p:sp>
            <p:nvSpPr>
              <p:cNvPr id="2617" name="Freeform 102"/>
              <p:cNvSpPr>
                <a:spLocks/>
              </p:cNvSpPr>
              <p:nvPr/>
            </p:nvSpPr>
            <p:spPr bwMode="auto">
              <a:xfrm>
                <a:off x="4267070" y="4603484"/>
                <a:ext cx="1700959" cy="586964"/>
              </a:xfrm>
              <a:custGeom>
                <a:avLst/>
                <a:gdLst>
                  <a:gd name="T0" fmla="*/ 941 w 941"/>
                  <a:gd name="T1" fmla="*/ 172 h 325"/>
                  <a:gd name="T2" fmla="*/ 525 w 941"/>
                  <a:gd name="T3" fmla="*/ 0 h 325"/>
                  <a:gd name="T4" fmla="*/ 188 w 941"/>
                  <a:gd name="T5" fmla="*/ 325 h 325"/>
                  <a:gd name="T6" fmla="*/ 0 w 941"/>
                  <a:gd name="T7" fmla="*/ 325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41" h="325">
                    <a:moveTo>
                      <a:pt x="941" y="172"/>
                    </a:moveTo>
                    <a:cubicBezTo>
                      <a:pt x="782" y="162"/>
                      <a:pt x="637" y="99"/>
                      <a:pt x="525" y="0"/>
                    </a:cubicBezTo>
                    <a:cubicBezTo>
                      <a:pt x="188" y="325"/>
                      <a:pt x="188" y="325"/>
                      <a:pt x="188" y="325"/>
                    </a:cubicBezTo>
                    <a:cubicBezTo>
                      <a:pt x="0" y="325"/>
                      <a:pt x="0" y="325"/>
                      <a:pt x="0" y="325"/>
                    </a:cubicBezTo>
                  </a:path>
                </a:pathLst>
              </a:custGeom>
              <a:noFill/>
              <a:ln w="25400" cap="rnd">
                <a:solidFill>
                  <a:schemeClr val="accent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44" name="Group 43"/>
          <p:cNvGrpSpPr/>
          <p:nvPr/>
        </p:nvGrpSpPr>
        <p:grpSpPr>
          <a:xfrm>
            <a:off x="1661626" y="852219"/>
            <a:ext cx="8846018" cy="4861060"/>
            <a:chOff x="1661626" y="852219"/>
            <a:chExt cx="8846018" cy="4861060"/>
          </a:xfrm>
        </p:grpSpPr>
        <p:grpSp>
          <p:nvGrpSpPr>
            <p:cNvPr id="27" name="Group 26"/>
            <p:cNvGrpSpPr/>
            <p:nvPr/>
          </p:nvGrpSpPr>
          <p:grpSpPr>
            <a:xfrm>
              <a:off x="1661626" y="4932594"/>
              <a:ext cx="2683768" cy="463201"/>
              <a:chOff x="1661626" y="4932594"/>
              <a:chExt cx="2683768" cy="463201"/>
            </a:xfrm>
          </p:grpSpPr>
          <p:sp>
            <p:nvSpPr>
              <p:cNvPr id="2723" name="TextBox 2722"/>
              <p:cNvSpPr txBox="1"/>
              <p:nvPr/>
            </p:nvSpPr>
            <p:spPr>
              <a:xfrm>
                <a:off x="2088045" y="5019816"/>
                <a:ext cx="2257349" cy="33855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en-IN" sz="1600" b="1" dirty="0" smtClean="0">
                    <a:solidFill>
                      <a:schemeClr val="accent3"/>
                    </a:solidFill>
                    <a:latin typeface="Century Gothic" panose="020B0502020202020204" pitchFamily="34" charset="0"/>
                  </a:rPr>
                  <a:t>SKILLS &amp; LANGUAGES</a:t>
                </a:r>
                <a:endParaRPr lang="en-IN" sz="1600" b="1" dirty="0">
                  <a:solidFill>
                    <a:schemeClr val="accent3"/>
                  </a:solidFill>
                  <a:latin typeface="Century Gothic" panose="020B0502020202020204" pitchFamily="34" charset="0"/>
                </a:endParaRPr>
              </a:p>
            </p:txBody>
          </p:sp>
          <p:grpSp>
            <p:nvGrpSpPr>
              <p:cNvPr id="2724" name="Group 2723"/>
              <p:cNvGrpSpPr/>
              <p:nvPr/>
            </p:nvGrpSpPr>
            <p:grpSpPr>
              <a:xfrm>
                <a:off x="1661626" y="4932594"/>
                <a:ext cx="463199" cy="463201"/>
                <a:chOff x="4789407" y="5100692"/>
                <a:chExt cx="1907038" cy="1907038"/>
              </a:xfrm>
              <a:solidFill>
                <a:srgbClr val="2B6E74"/>
              </a:solidFill>
            </p:grpSpPr>
            <p:sp>
              <p:nvSpPr>
                <p:cNvPr id="2780" name="Freeform 6"/>
                <p:cNvSpPr>
                  <a:spLocks/>
                </p:cNvSpPr>
                <p:nvPr/>
              </p:nvSpPr>
              <p:spPr bwMode="auto">
                <a:xfrm>
                  <a:off x="5519089" y="5774996"/>
                  <a:ext cx="447675" cy="446744"/>
                </a:xfrm>
                <a:custGeom>
                  <a:avLst/>
                  <a:gdLst>
                    <a:gd name="T0" fmla="*/ 481 w 962"/>
                    <a:gd name="T1" fmla="*/ 0 h 960"/>
                    <a:gd name="T2" fmla="*/ 541 w 962"/>
                    <a:gd name="T3" fmla="*/ 4 h 960"/>
                    <a:gd name="T4" fmla="*/ 599 w 962"/>
                    <a:gd name="T5" fmla="*/ 14 h 960"/>
                    <a:gd name="T6" fmla="*/ 655 w 962"/>
                    <a:gd name="T7" fmla="*/ 32 h 960"/>
                    <a:gd name="T8" fmla="*/ 707 w 962"/>
                    <a:gd name="T9" fmla="*/ 56 h 960"/>
                    <a:gd name="T10" fmla="*/ 755 w 962"/>
                    <a:gd name="T11" fmla="*/ 86 h 960"/>
                    <a:gd name="T12" fmla="*/ 800 w 962"/>
                    <a:gd name="T13" fmla="*/ 121 h 960"/>
                    <a:gd name="T14" fmla="*/ 840 w 962"/>
                    <a:gd name="T15" fmla="*/ 162 h 960"/>
                    <a:gd name="T16" fmla="*/ 875 w 962"/>
                    <a:gd name="T17" fmla="*/ 206 h 960"/>
                    <a:gd name="T18" fmla="*/ 904 w 962"/>
                    <a:gd name="T19" fmla="*/ 255 h 960"/>
                    <a:gd name="T20" fmla="*/ 929 w 962"/>
                    <a:gd name="T21" fmla="*/ 307 h 960"/>
                    <a:gd name="T22" fmla="*/ 947 w 962"/>
                    <a:gd name="T23" fmla="*/ 362 h 960"/>
                    <a:gd name="T24" fmla="*/ 958 w 962"/>
                    <a:gd name="T25" fmla="*/ 420 h 960"/>
                    <a:gd name="T26" fmla="*/ 962 w 962"/>
                    <a:gd name="T27" fmla="*/ 480 h 960"/>
                    <a:gd name="T28" fmla="*/ 958 w 962"/>
                    <a:gd name="T29" fmla="*/ 540 h 960"/>
                    <a:gd name="T30" fmla="*/ 947 w 962"/>
                    <a:gd name="T31" fmla="*/ 598 h 960"/>
                    <a:gd name="T32" fmla="*/ 929 w 962"/>
                    <a:gd name="T33" fmla="*/ 653 h 960"/>
                    <a:gd name="T34" fmla="*/ 904 w 962"/>
                    <a:gd name="T35" fmla="*/ 706 h 960"/>
                    <a:gd name="T36" fmla="*/ 875 w 962"/>
                    <a:gd name="T37" fmla="*/ 754 h 960"/>
                    <a:gd name="T38" fmla="*/ 840 w 962"/>
                    <a:gd name="T39" fmla="*/ 799 h 960"/>
                    <a:gd name="T40" fmla="*/ 800 w 962"/>
                    <a:gd name="T41" fmla="*/ 838 h 960"/>
                    <a:gd name="T42" fmla="*/ 755 w 962"/>
                    <a:gd name="T43" fmla="*/ 874 h 960"/>
                    <a:gd name="T44" fmla="*/ 707 w 962"/>
                    <a:gd name="T45" fmla="*/ 904 h 960"/>
                    <a:gd name="T46" fmla="*/ 655 w 962"/>
                    <a:gd name="T47" fmla="*/ 928 h 960"/>
                    <a:gd name="T48" fmla="*/ 599 w 962"/>
                    <a:gd name="T49" fmla="*/ 945 h 960"/>
                    <a:gd name="T50" fmla="*/ 541 w 962"/>
                    <a:gd name="T51" fmla="*/ 956 h 960"/>
                    <a:gd name="T52" fmla="*/ 481 w 962"/>
                    <a:gd name="T53" fmla="*/ 960 h 960"/>
                    <a:gd name="T54" fmla="*/ 421 w 962"/>
                    <a:gd name="T55" fmla="*/ 956 h 960"/>
                    <a:gd name="T56" fmla="*/ 363 w 962"/>
                    <a:gd name="T57" fmla="*/ 945 h 960"/>
                    <a:gd name="T58" fmla="*/ 307 w 962"/>
                    <a:gd name="T59" fmla="*/ 928 h 960"/>
                    <a:gd name="T60" fmla="*/ 255 w 962"/>
                    <a:gd name="T61" fmla="*/ 904 h 960"/>
                    <a:gd name="T62" fmla="*/ 207 w 962"/>
                    <a:gd name="T63" fmla="*/ 874 h 960"/>
                    <a:gd name="T64" fmla="*/ 162 w 962"/>
                    <a:gd name="T65" fmla="*/ 838 h 960"/>
                    <a:gd name="T66" fmla="*/ 122 w 962"/>
                    <a:gd name="T67" fmla="*/ 799 h 960"/>
                    <a:gd name="T68" fmla="*/ 87 w 962"/>
                    <a:gd name="T69" fmla="*/ 754 h 960"/>
                    <a:gd name="T70" fmla="*/ 58 w 962"/>
                    <a:gd name="T71" fmla="*/ 706 h 960"/>
                    <a:gd name="T72" fmla="*/ 33 w 962"/>
                    <a:gd name="T73" fmla="*/ 653 h 960"/>
                    <a:gd name="T74" fmla="*/ 15 w 962"/>
                    <a:gd name="T75" fmla="*/ 598 h 960"/>
                    <a:gd name="T76" fmla="*/ 4 w 962"/>
                    <a:gd name="T77" fmla="*/ 540 h 960"/>
                    <a:gd name="T78" fmla="*/ 0 w 962"/>
                    <a:gd name="T79" fmla="*/ 480 h 960"/>
                    <a:gd name="T80" fmla="*/ 4 w 962"/>
                    <a:gd name="T81" fmla="*/ 420 h 960"/>
                    <a:gd name="T82" fmla="*/ 15 w 962"/>
                    <a:gd name="T83" fmla="*/ 362 h 960"/>
                    <a:gd name="T84" fmla="*/ 33 w 962"/>
                    <a:gd name="T85" fmla="*/ 307 h 960"/>
                    <a:gd name="T86" fmla="*/ 58 w 962"/>
                    <a:gd name="T87" fmla="*/ 255 h 960"/>
                    <a:gd name="T88" fmla="*/ 87 w 962"/>
                    <a:gd name="T89" fmla="*/ 206 h 960"/>
                    <a:gd name="T90" fmla="*/ 122 w 962"/>
                    <a:gd name="T91" fmla="*/ 162 h 960"/>
                    <a:gd name="T92" fmla="*/ 162 w 962"/>
                    <a:gd name="T93" fmla="*/ 121 h 960"/>
                    <a:gd name="T94" fmla="*/ 207 w 962"/>
                    <a:gd name="T95" fmla="*/ 86 h 960"/>
                    <a:gd name="T96" fmla="*/ 255 w 962"/>
                    <a:gd name="T97" fmla="*/ 56 h 960"/>
                    <a:gd name="T98" fmla="*/ 307 w 962"/>
                    <a:gd name="T99" fmla="*/ 32 h 960"/>
                    <a:gd name="T100" fmla="*/ 363 w 962"/>
                    <a:gd name="T101" fmla="*/ 14 h 960"/>
                    <a:gd name="T102" fmla="*/ 421 w 962"/>
                    <a:gd name="T103" fmla="*/ 4 h 960"/>
                    <a:gd name="T104" fmla="*/ 481 w 962"/>
                    <a:gd name="T105" fmla="*/ 0 h 9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962" h="960">
                      <a:moveTo>
                        <a:pt x="481" y="0"/>
                      </a:moveTo>
                      <a:lnTo>
                        <a:pt x="541" y="4"/>
                      </a:lnTo>
                      <a:lnTo>
                        <a:pt x="599" y="14"/>
                      </a:lnTo>
                      <a:lnTo>
                        <a:pt x="655" y="32"/>
                      </a:lnTo>
                      <a:lnTo>
                        <a:pt x="707" y="56"/>
                      </a:lnTo>
                      <a:lnTo>
                        <a:pt x="755" y="86"/>
                      </a:lnTo>
                      <a:lnTo>
                        <a:pt x="800" y="121"/>
                      </a:lnTo>
                      <a:lnTo>
                        <a:pt x="840" y="162"/>
                      </a:lnTo>
                      <a:lnTo>
                        <a:pt x="875" y="206"/>
                      </a:lnTo>
                      <a:lnTo>
                        <a:pt x="904" y="255"/>
                      </a:lnTo>
                      <a:lnTo>
                        <a:pt x="929" y="307"/>
                      </a:lnTo>
                      <a:lnTo>
                        <a:pt x="947" y="362"/>
                      </a:lnTo>
                      <a:lnTo>
                        <a:pt x="958" y="420"/>
                      </a:lnTo>
                      <a:lnTo>
                        <a:pt x="962" y="480"/>
                      </a:lnTo>
                      <a:lnTo>
                        <a:pt x="958" y="540"/>
                      </a:lnTo>
                      <a:lnTo>
                        <a:pt x="947" y="598"/>
                      </a:lnTo>
                      <a:lnTo>
                        <a:pt x="929" y="653"/>
                      </a:lnTo>
                      <a:lnTo>
                        <a:pt x="904" y="706"/>
                      </a:lnTo>
                      <a:lnTo>
                        <a:pt x="875" y="754"/>
                      </a:lnTo>
                      <a:lnTo>
                        <a:pt x="840" y="799"/>
                      </a:lnTo>
                      <a:lnTo>
                        <a:pt x="800" y="838"/>
                      </a:lnTo>
                      <a:lnTo>
                        <a:pt x="755" y="874"/>
                      </a:lnTo>
                      <a:lnTo>
                        <a:pt x="707" y="904"/>
                      </a:lnTo>
                      <a:lnTo>
                        <a:pt x="655" y="928"/>
                      </a:lnTo>
                      <a:lnTo>
                        <a:pt x="599" y="945"/>
                      </a:lnTo>
                      <a:lnTo>
                        <a:pt x="541" y="956"/>
                      </a:lnTo>
                      <a:lnTo>
                        <a:pt x="481" y="960"/>
                      </a:lnTo>
                      <a:lnTo>
                        <a:pt x="421" y="956"/>
                      </a:lnTo>
                      <a:lnTo>
                        <a:pt x="363" y="945"/>
                      </a:lnTo>
                      <a:lnTo>
                        <a:pt x="307" y="928"/>
                      </a:lnTo>
                      <a:lnTo>
                        <a:pt x="255" y="904"/>
                      </a:lnTo>
                      <a:lnTo>
                        <a:pt x="207" y="874"/>
                      </a:lnTo>
                      <a:lnTo>
                        <a:pt x="162" y="838"/>
                      </a:lnTo>
                      <a:lnTo>
                        <a:pt x="122" y="799"/>
                      </a:lnTo>
                      <a:lnTo>
                        <a:pt x="87" y="754"/>
                      </a:lnTo>
                      <a:lnTo>
                        <a:pt x="58" y="706"/>
                      </a:lnTo>
                      <a:lnTo>
                        <a:pt x="33" y="653"/>
                      </a:lnTo>
                      <a:lnTo>
                        <a:pt x="15" y="598"/>
                      </a:lnTo>
                      <a:lnTo>
                        <a:pt x="4" y="540"/>
                      </a:lnTo>
                      <a:lnTo>
                        <a:pt x="0" y="480"/>
                      </a:lnTo>
                      <a:lnTo>
                        <a:pt x="4" y="420"/>
                      </a:lnTo>
                      <a:lnTo>
                        <a:pt x="15" y="362"/>
                      </a:lnTo>
                      <a:lnTo>
                        <a:pt x="33" y="307"/>
                      </a:lnTo>
                      <a:lnTo>
                        <a:pt x="58" y="255"/>
                      </a:lnTo>
                      <a:lnTo>
                        <a:pt x="87" y="206"/>
                      </a:lnTo>
                      <a:lnTo>
                        <a:pt x="122" y="162"/>
                      </a:lnTo>
                      <a:lnTo>
                        <a:pt x="162" y="121"/>
                      </a:lnTo>
                      <a:lnTo>
                        <a:pt x="207" y="86"/>
                      </a:lnTo>
                      <a:lnTo>
                        <a:pt x="255" y="56"/>
                      </a:lnTo>
                      <a:lnTo>
                        <a:pt x="307" y="32"/>
                      </a:lnTo>
                      <a:lnTo>
                        <a:pt x="363" y="14"/>
                      </a:lnTo>
                      <a:lnTo>
                        <a:pt x="421" y="4"/>
                      </a:lnTo>
                      <a:lnTo>
                        <a:pt x="481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81" name="Freeform 7"/>
                <p:cNvSpPr>
                  <a:spLocks noEditPoints="1"/>
                </p:cNvSpPr>
                <p:nvPr/>
              </p:nvSpPr>
              <p:spPr bwMode="auto">
                <a:xfrm>
                  <a:off x="4789407" y="5100692"/>
                  <a:ext cx="1907038" cy="1907038"/>
                </a:xfrm>
                <a:custGeom>
                  <a:avLst/>
                  <a:gdLst>
                    <a:gd name="T0" fmla="*/ 1746 w 4098"/>
                    <a:gd name="T1" fmla="*/ 764 h 4098"/>
                    <a:gd name="T2" fmla="*/ 1383 w 4098"/>
                    <a:gd name="T3" fmla="*/ 909 h 4098"/>
                    <a:gd name="T4" fmla="*/ 1082 w 4098"/>
                    <a:gd name="T5" fmla="*/ 1150 h 4098"/>
                    <a:gd name="T6" fmla="*/ 863 w 4098"/>
                    <a:gd name="T7" fmla="*/ 1469 h 4098"/>
                    <a:gd name="T8" fmla="*/ 744 w 4098"/>
                    <a:gd name="T9" fmla="*/ 1845 h 4098"/>
                    <a:gd name="T10" fmla="*/ 744 w 4098"/>
                    <a:gd name="T11" fmla="*/ 2253 h 4098"/>
                    <a:gd name="T12" fmla="*/ 863 w 4098"/>
                    <a:gd name="T13" fmla="*/ 2629 h 4098"/>
                    <a:gd name="T14" fmla="*/ 1082 w 4098"/>
                    <a:gd name="T15" fmla="*/ 2948 h 4098"/>
                    <a:gd name="T16" fmla="*/ 1383 w 4098"/>
                    <a:gd name="T17" fmla="*/ 3189 h 4098"/>
                    <a:gd name="T18" fmla="*/ 1746 w 4098"/>
                    <a:gd name="T19" fmla="*/ 3334 h 4098"/>
                    <a:gd name="T20" fmla="*/ 2152 w 4098"/>
                    <a:gd name="T21" fmla="*/ 3365 h 4098"/>
                    <a:gd name="T22" fmla="*/ 2540 w 4098"/>
                    <a:gd name="T23" fmla="*/ 3275 h 4098"/>
                    <a:gd name="T24" fmla="*/ 2875 w 4098"/>
                    <a:gd name="T25" fmla="*/ 3080 h 4098"/>
                    <a:gd name="T26" fmla="*/ 3137 w 4098"/>
                    <a:gd name="T27" fmla="*/ 2797 h 4098"/>
                    <a:gd name="T28" fmla="*/ 3308 w 4098"/>
                    <a:gd name="T29" fmla="*/ 2448 h 4098"/>
                    <a:gd name="T30" fmla="*/ 3369 w 4098"/>
                    <a:gd name="T31" fmla="*/ 2049 h 4098"/>
                    <a:gd name="T32" fmla="*/ 3308 w 4098"/>
                    <a:gd name="T33" fmla="*/ 1650 h 4098"/>
                    <a:gd name="T34" fmla="*/ 3137 w 4098"/>
                    <a:gd name="T35" fmla="*/ 1301 h 4098"/>
                    <a:gd name="T36" fmla="*/ 2875 w 4098"/>
                    <a:gd name="T37" fmla="*/ 1018 h 4098"/>
                    <a:gd name="T38" fmla="*/ 2540 w 4098"/>
                    <a:gd name="T39" fmla="*/ 823 h 4098"/>
                    <a:gd name="T40" fmla="*/ 2152 w 4098"/>
                    <a:gd name="T41" fmla="*/ 733 h 4098"/>
                    <a:gd name="T42" fmla="*/ 2317 w 4098"/>
                    <a:gd name="T43" fmla="*/ 4 h 4098"/>
                    <a:gd name="T44" fmla="*/ 2399 w 4098"/>
                    <a:gd name="T45" fmla="*/ 73 h 4098"/>
                    <a:gd name="T46" fmla="*/ 2646 w 4098"/>
                    <a:gd name="T47" fmla="*/ 478 h 4098"/>
                    <a:gd name="T48" fmla="*/ 3168 w 4098"/>
                    <a:gd name="T49" fmla="*/ 423 h 4098"/>
                    <a:gd name="T50" fmla="*/ 3259 w 4098"/>
                    <a:gd name="T51" fmla="*/ 402 h 4098"/>
                    <a:gd name="T52" fmla="*/ 3662 w 4098"/>
                    <a:gd name="T53" fmla="*/ 776 h 4098"/>
                    <a:gd name="T54" fmla="*/ 3697 w 4098"/>
                    <a:gd name="T55" fmla="*/ 862 h 4098"/>
                    <a:gd name="T56" fmla="*/ 3491 w 4098"/>
                    <a:gd name="T57" fmla="*/ 1187 h 4098"/>
                    <a:gd name="T58" fmla="*/ 3652 w 4098"/>
                    <a:gd name="T59" fmla="*/ 1544 h 4098"/>
                    <a:gd name="T60" fmla="*/ 4050 w 4098"/>
                    <a:gd name="T61" fmla="*/ 1712 h 4098"/>
                    <a:gd name="T62" fmla="*/ 4098 w 4098"/>
                    <a:gd name="T63" fmla="*/ 1809 h 4098"/>
                    <a:gd name="T64" fmla="*/ 4069 w 4098"/>
                    <a:gd name="T65" fmla="*/ 2367 h 4098"/>
                    <a:gd name="T66" fmla="*/ 3678 w 4098"/>
                    <a:gd name="T67" fmla="*/ 2459 h 4098"/>
                    <a:gd name="T68" fmla="*/ 3539 w 4098"/>
                    <a:gd name="T69" fmla="*/ 2825 h 4098"/>
                    <a:gd name="T70" fmla="*/ 3694 w 4098"/>
                    <a:gd name="T71" fmla="*/ 3213 h 4098"/>
                    <a:gd name="T72" fmla="*/ 3677 w 4098"/>
                    <a:gd name="T73" fmla="*/ 3303 h 4098"/>
                    <a:gd name="T74" fmla="*/ 3282 w 4098"/>
                    <a:gd name="T75" fmla="*/ 3688 h 4098"/>
                    <a:gd name="T76" fmla="*/ 3189 w 4098"/>
                    <a:gd name="T77" fmla="*/ 3687 h 4098"/>
                    <a:gd name="T78" fmla="*/ 2737 w 4098"/>
                    <a:gd name="T79" fmla="*/ 3583 h 4098"/>
                    <a:gd name="T80" fmla="*/ 2408 w 4098"/>
                    <a:gd name="T81" fmla="*/ 3997 h 4098"/>
                    <a:gd name="T82" fmla="*/ 2343 w 4098"/>
                    <a:gd name="T83" fmla="*/ 4084 h 4098"/>
                    <a:gd name="T84" fmla="*/ 1781 w 4098"/>
                    <a:gd name="T85" fmla="*/ 4094 h 4098"/>
                    <a:gd name="T86" fmla="*/ 1699 w 4098"/>
                    <a:gd name="T87" fmla="*/ 4025 h 4098"/>
                    <a:gd name="T88" fmla="*/ 1452 w 4098"/>
                    <a:gd name="T89" fmla="*/ 3620 h 4098"/>
                    <a:gd name="T90" fmla="*/ 930 w 4098"/>
                    <a:gd name="T91" fmla="*/ 3675 h 4098"/>
                    <a:gd name="T92" fmla="*/ 838 w 4098"/>
                    <a:gd name="T93" fmla="*/ 3694 h 4098"/>
                    <a:gd name="T94" fmla="*/ 436 w 4098"/>
                    <a:gd name="T95" fmla="*/ 3322 h 4098"/>
                    <a:gd name="T96" fmla="*/ 401 w 4098"/>
                    <a:gd name="T97" fmla="*/ 3236 h 4098"/>
                    <a:gd name="T98" fmla="*/ 607 w 4098"/>
                    <a:gd name="T99" fmla="*/ 2911 h 4098"/>
                    <a:gd name="T100" fmla="*/ 446 w 4098"/>
                    <a:gd name="T101" fmla="*/ 2554 h 4098"/>
                    <a:gd name="T102" fmla="*/ 48 w 4098"/>
                    <a:gd name="T103" fmla="*/ 2386 h 4098"/>
                    <a:gd name="T104" fmla="*/ 0 w 4098"/>
                    <a:gd name="T105" fmla="*/ 2289 h 4098"/>
                    <a:gd name="T106" fmla="*/ 29 w 4098"/>
                    <a:gd name="T107" fmla="*/ 1731 h 4098"/>
                    <a:gd name="T108" fmla="*/ 420 w 4098"/>
                    <a:gd name="T109" fmla="*/ 1639 h 4098"/>
                    <a:gd name="T110" fmla="*/ 559 w 4098"/>
                    <a:gd name="T111" fmla="*/ 1273 h 4098"/>
                    <a:gd name="T112" fmla="*/ 404 w 4098"/>
                    <a:gd name="T113" fmla="*/ 885 h 4098"/>
                    <a:gd name="T114" fmla="*/ 421 w 4098"/>
                    <a:gd name="T115" fmla="*/ 795 h 4098"/>
                    <a:gd name="T116" fmla="*/ 816 w 4098"/>
                    <a:gd name="T117" fmla="*/ 410 h 4098"/>
                    <a:gd name="T118" fmla="*/ 909 w 4098"/>
                    <a:gd name="T119" fmla="*/ 411 h 4098"/>
                    <a:gd name="T120" fmla="*/ 1361 w 4098"/>
                    <a:gd name="T121" fmla="*/ 515 h 4098"/>
                    <a:gd name="T122" fmla="*/ 1690 w 4098"/>
                    <a:gd name="T123" fmla="*/ 101 h 4098"/>
                    <a:gd name="T124" fmla="*/ 1755 w 4098"/>
                    <a:gd name="T125" fmla="*/ 14 h 40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4098" h="4098">
                      <a:moveTo>
                        <a:pt x="2049" y="729"/>
                      </a:moveTo>
                      <a:lnTo>
                        <a:pt x="1946" y="733"/>
                      </a:lnTo>
                      <a:lnTo>
                        <a:pt x="1845" y="744"/>
                      </a:lnTo>
                      <a:lnTo>
                        <a:pt x="1746" y="764"/>
                      </a:lnTo>
                      <a:lnTo>
                        <a:pt x="1650" y="790"/>
                      </a:lnTo>
                      <a:lnTo>
                        <a:pt x="1558" y="823"/>
                      </a:lnTo>
                      <a:lnTo>
                        <a:pt x="1469" y="863"/>
                      </a:lnTo>
                      <a:lnTo>
                        <a:pt x="1383" y="909"/>
                      </a:lnTo>
                      <a:lnTo>
                        <a:pt x="1301" y="961"/>
                      </a:lnTo>
                      <a:lnTo>
                        <a:pt x="1223" y="1018"/>
                      </a:lnTo>
                      <a:lnTo>
                        <a:pt x="1150" y="1082"/>
                      </a:lnTo>
                      <a:lnTo>
                        <a:pt x="1082" y="1150"/>
                      </a:lnTo>
                      <a:lnTo>
                        <a:pt x="1018" y="1223"/>
                      </a:lnTo>
                      <a:lnTo>
                        <a:pt x="961" y="1301"/>
                      </a:lnTo>
                      <a:lnTo>
                        <a:pt x="909" y="1383"/>
                      </a:lnTo>
                      <a:lnTo>
                        <a:pt x="863" y="1469"/>
                      </a:lnTo>
                      <a:lnTo>
                        <a:pt x="823" y="1558"/>
                      </a:lnTo>
                      <a:lnTo>
                        <a:pt x="790" y="1650"/>
                      </a:lnTo>
                      <a:lnTo>
                        <a:pt x="764" y="1746"/>
                      </a:lnTo>
                      <a:lnTo>
                        <a:pt x="744" y="1845"/>
                      </a:lnTo>
                      <a:lnTo>
                        <a:pt x="733" y="1946"/>
                      </a:lnTo>
                      <a:lnTo>
                        <a:pt x="729" y="2049"/>
                      </a:lnTo>
                      <a:lnTo>
                        <a:pt x="733" y="2152"/>
                      </a:lnTo>
                      <a:lnTo>
                        <a:pt x="744" y="2253"/>
                      </a:lnTo>
                      <a:lnTo>
                        <a:pt x="764" y="2352"/>
                      </a:lnTo>
                      <a:lnTo>
                        <a:pt x="790" y="2448"/>
                      </a:lnTo>
                      <a:lnTo>
                        <a:pt x="823" y="2540"/>
                      </a:lnTo>
                      <a:lnTo>
                        <a:pt x="863" y="2629"/>
                      </a:lnTo>
                      <a:lnTo>
                        <a:pt x="909" y="2715"/>
                      </a:lnTo>
                      <a:lnTo>
                        <a:pt x="961" y="2797"/>
                      </a:lnTo>
                      <a:lnTo>
                        <a:pt x="1018" y="2875"/>
                      </a:lnTo>
                      <a:lnTo>
                        <a:pt x="1082" y="2948"/>
                      </a:lnTo>
                      <a:lnTo>
                        <a:pt x="1150" y="3016"/>
                      </a:lnTo>
                      <a:lnTo>
                        <a:pt x="1223" y="3080"/>
                      </a:lnTo>
                      <a:lnTo>
                        <a:pt x="1301" y="3137"/>
                      </a:lnTo>
                      <a:lnTo>
                        <a:pt x="1383" y="3189"/>
                      </a:lnTo>
                      <a:lnTo>
                        <a:pt x="1469" y="3235"/>
                      </a:lnTo>
                      <a:lnTo>
                        <a:pt x="1558" y="3275"/>
                      </a:lnTo>
                      <a:lnTo>
                        <a:pt x="1650" y="3308"/>
                      </a:lnTo>
                      <a:lnTo>
                        <a:pt x="1746" y="3334"/>
                      </a:lnTo>
                      <a:lnTo>
                        <a:pt x="1845" y="3354"/>
                      </a:lnTo>
                      <a:lnTo>
                        <a:pt x="1946" y="3365"/>
                      </a:lnTo>
                      <a:lnTo>
                        <a:pt x="2049" y="3369"/>
                      </a:lnTo>
                      <a:lnTo>
                        <a:pt x="2152" y="3365"/>
                      </a:lnTo>
                      <a:lnTo>
                        <a:pt x="2253" y="3354"/>
                      </a:lnTo>
                      <a:lnTo>
                        <a:pt x="2352" y="3334"/>
                      </a:lnTo>
                      <a:lnTo>
                        <a:pt x="2448" y="3308"/>
                      </a:lnTo>
                      <a:lnTo>
                        <a:pt x="2540" y="3275"/>
                      </a:lnTo>
                      <a:lnTo>
                        <a:pt x="2629" y="3235"/>
                      </a:lnTo>
                      <a:lnTo>
                        <a:pt x="2715" y="3189"/>
                      </a:lnTo>
                      <a:lnTo>
                        <a:pt x="2797" y="3137"/>
                      </a:lnTo>
                      <a:lnTo>
                        <a:pt x="2875" y="3080"/>
                      </a:lnTo>
                      <a:lnTo>
                        <a:pt x="2948" y="3016"/>
                      </a:lnTo>
                      <a:lnTo>
                        <a:pt x="3016" y="2948"/>
                      </a:lnTo>
                      <a:lnTo>
                        <a:pt x="3080" y="2875"/>
                      </a:lnTo>
                      <a:lnTo>
                        <a:pt x="3137" y="2797"/>
                      </a:lnTo>
                      <a:lnTo>
                        <a:pt x="3189" y="2715"/>
                      </a:lnTo>
                      <a:lnTo>
                        <a:pt x="3235" y="2629"/>
                      </a:lnTo>
                      <a:lnTo>
                        <a:pt x="3275" y="2540"/>
                      </a:lnTo>
                      <a:lnTo>
                        <a:pt x="3308" y="2448"/>
                      </a:lnTo>
                      <a:lnTo>
                        <a:pt x="3334" y="2352"/>
                      </a:lnTo>
                      <a:lnTo>
                        <a:pt x="3354" y="2253"/>
                      </a:lnTo>
                      <a:lnTo>
                        <a:pt x="3365" y="2152"/>
                      </a:lnTo>
                      <a:lnTo>
                        <a:pt x="3369" y="2049"/>
                      </a:lnTo>
                      <a:lnTo>
                        <a:pt x="3365" y="1946"/>
                      </a:lnTo>
                      <a:lnTo>
                        <a:pt x="3354" y="1845"/>
                      </a:lnTo>
                      <a:lnTo>
                        <a:pt x="3334" y="1746"/>
                      </a:lnTo>
                      <a:lnTo>
                        <a:pt x="3308" y="1650"/>
                      </a:lnTo>
                      <a:lnTo>
                        <a:pt x="3275" y="1558"/>
                      </a:lnTo>
                      <a:lnTo>
                        <a:pt x="3235" y="1469"/>
                      </a:lnTo>
                      <a:lnTo>
                        <a:pt x="3189" y="1383"/>
                      </a:lnTo>
                      <a:lnTo>
                        <a:pt x="3137" y="1301"/>
                      </a:lnTo>
                      <a:lnTo>
                        <a:pt x="3080" y="1223"/>
                      </a:lnTo>
                      <a:lnTo>
                        <a:pt x="3016" y="1150"/>
                      </a:lnTo>
                      <a:lnTo>
                        <a:pt x="2948" y="1082"/>
                      </a:lnTo>
                      <a:lnTo>
                        <a:pt x="2875" y="1018"/>
                      </a:lnTo>
                      <a:lnTo>
                        <a:pt x="2797" y="961"/>
                      </a:lnTo>
                      <a:lnTo>
                        <a:pt x="2715" y="909"/>
                      </a:lnTo>
                      <a:lnTo>
                        <a:pt x="2629" y="863"/>
                      </a:lnTo>
                      <a:lnTo>
                        <a:pt x="2540" y="823"/>
                      </a:lnTo>
                      <a:lnTo>
                        <a:pt x="2448" y="790"/>
                      </a:lnTo>
                      <a:lnTo>
                        <a:pt x="2352" y="764"/>
                      </a:lnTo>
                      <a:lnTo>
                        <a:pt x="2253" y="744"/>
                      </a:lnTo>
                      <a:lnTo>
                        <a:pt x="2152" y="733"/>
                      </a:lnTo>
                      <a:lnTo>
                        <a:pt x="2049" y="729"/>
                      </a:lnTo>
                      <a:close/>
                      <a:moveTo>
                        <a:pt x="1809" y="0"/>
                      </a:moveTo>
                      <a:lnTo>
                        <a:pt x="2289" y="0"/>
                      </a:lnTo>
                      <a:lnTo>
                        <a:pt x="2317" y="4"/>
                      </a:lnTo>
                      <a:lnTo>
                        <a:pt x="2343" y="14"/>
                      </a:lnTo>
                      <a:lnTo>
                        <a:pt x="2367" y="29"/>
                      </a:lnTo>
                      <a:lnTo>
                        <a:pt x="2386" y="48"/>
                      </a:lnTo>
                      <a:lnTo>
                        <a:pt x="2399" y="73"/>
                      </a:lnTo>
                      <a:lnTo>
                        <a:pt x="2408" y="101"/>
                      </a:lnTo>
                      <a:lnTo>
                        <a:pt x="2459" y="420"/>
                      </a:lnTo>
                      <a:lnTo>
                        <a:pt x="2554" y="446"/>
                      </a:lnTo>
                      <a:lnTo>
                        <a:pt x="2646" y="478"/>
                      </a:lnTo>
                      <a:lnTo>
                        <a:pt x="2737" y="515"/>
                      </a:lnTo>
                      <a:lnTo>
                        <a:pt x="2825" y="559"/>
                      </a:lnTo>
                      <a:lnTo>
                        <a:pt x="2911" y="607"/>
                      </a:lnTo>
                      <a:lnTo>
                        <a:pt x="3168" y="423"/>
                      </a:lnTo>
                      <a:lnTo>
                        <a:pt x="3189" y="411"/>
                      </a:lnTo>
                      <a:lnTo>
                        <a:pt x="3211" y="404"/>
                      </a:lnTo>
                      <a:lnTo>
                        <a:pt x="3235" y="401"/>
                      </a:lnTo>
                      <a:lnTo>
                        <a:pt x="3259" y="402"/>
                      </a:lnTo>
                      <a:lnTo>
                        <a:pt x="3282" y="410"/>
                      </a:lnTo>
                      <a:lnTo>
                        <a:pt x="3303" y="421"/>
                      </a:lnTo>
                      <a:lnTo>
                        <a:pt x="3322" y="436"/>
                      </a:lnTo>
                      <a:lnTo>
                        <a:pt x="3662" y="776"/>
                      </a:lnTo>
                      <a:lnTo>
                        <a:pt x="3677" y="795"/>
                      </a:lnTo>
                      <a:lnTo>
                        <a:pt x="3688" y="816"/>
                      </a:lnTo>
                      <a:lnTo>
                        <a:pt x="3696" y="839"/>
                      </a:lnTo>
                      <a:lnTo>
                        <a:pt x="3697" y="862"/>
                      </a:lnTo>
                      <a:lnTo>
                        <a:pt x="3694" y="885"/>
                      </a:lnTo>
                      <a:lnTo>
                        <a:pt x="3687" y="909"/>
                      </a:lnTo>
                      <a:lnTo>
                        <a:pt x="3675" y="930"/>
                      </a:lnTo>
                      <a:lnTo>
                        <a:pt x="3491" y="1187"/>
                      </a:lnTo>
                      <a:lnTo>
                        <a:pt x="3539" y="1273"/>
                      </a:lnTo>
                      <a:lnTo>
                        <a:pt x="3583" y="1361"/>
                      </a:lnTo>
                      <a:lnTo>
                        <a:pt x="3620" y="1452"/>
                      </a:lnTo>
                      <a:lnTo>
                        <a:pt x="3652" y="1544"/>
                      </a:lnTo>
                      <a:lnTo>
                        <a:pt x="3678" y="1639"/>
                      </a:lnTo>
                      <a:lnTo>
                        <a:pt x="3997" y="1690"/>
                      </a:lnTo>
                      <a:lnTo>
                        <a:pt x="4025" y="1699"/>
                      </a:lnTo>
                      <a:lnTo>
                        <a:pt x="4050" y="1712"/>
                      </a:lnTo>
                      <a:lnTo>
                        <a:pt x="4069" y="1731"/>
                      </a:lnTo>
                      <a:lnTo>
                        <a:pt x="4084" y="1755"/>
                      </a:lnTo>
                      <a:lnTo>
                        <a:pt x="4094" y="1781"/>
                      </a:lnTo>
                      <a:lnTo>
                        <a:pt x="4098" y="1809"/>
                      </a:lnTo>
                      <a:lnTo>
                        <a:pt x="4098" y="2289"/>
                      </a:lnTo>
                      <a:lnTo>
                        <a:pt x="4094" y="2317"/>
                      </a:lnTo>
                      <a:lnTo>
                        <a:pt x="4084" y="2343"/>
                      </a:lnTo>
                      <a:lnTo>
                        <a:pt x="4069" y="2367"/>
                      </a:lnTo>
                      <a:lnTo>
                        <a:pt x="4050" y="2386"/>
                      </a:lnTo>
                      <a:lnTo>
                        <a:pt x="4025" y="2399"/>
                      </a:lnTo>
                      <a:lnTo>
                        <a:pt x="3997" y="2408"/>
                      </a:lnTo>
                      <a:lnTo>
                        <a:pt x="3678" y="2459"/>
                      </a:lnTo>
                      <a:lnTo>
                        <a:pt x="3652" y="2554"/>
                      </a:lnTo>
                      <a:lnTo>
                        <a:pt x="3620" y="2646"/>
                      </a:lnTo>
                      <a:lnTo>
                        <a:pt x="3583" y="2737"/>
                      </a:lnTo>
                      <a:lnTo>
                        <a:pt x="3539" y="2825"/>
                      </a:lnTo>
                      <a:lnTo>
                        <a:pt x="3491" y="2911"/>
                      </a:lnTo>
                      <a:lnTo>
                        <a:pt x="3675" y="3168"/>
                      </a:lnTo>
                      <a:lnTo>
                        <a:pt x="3687" y="3189"/>
                      </a:lnTo>
                      <a:lnTo>
                        <a:pt x="3694" y="3213"/>
                      </a:lnTo>
                      <a:lnTo>
                        <a:pt x="3697" y="3236"/>
                      </a:lnTo>
                      <a:lnTo>
                        <a:pt x="3696" y="3259"/>
                      </a:lnTo>
                      <a:lnTo>
                        <a:pt x="3688" y="3282"/>
                      </a:lnTo>
                      <a:lnTo>
                        <a:pt x="3677" y="3303"/>
                      </a:lnTo>
                      <a:lnTo>
                        <a:pt x="3662" y="3322"/>
                      </a:lnTo>
                      <a:lnTo>
                        <a:pt x="3322" y="3662"/>
                      </a:lnTo>
                      <a:lnTo>
                        <a:pt x="3303" y="3677"/>
                      </a:lnTo>
                      <a:lnTo>
                        <a:pt x="3282" y="3688"/>
                      </a:lnTo>
                      <a:lnTo>
                        <a:pt x="3259" y="3694"/>
                      </a:lnTo>
                      <a:lnTo>
                        <a:pt x="3235" y="3697"/>
                      </a:lnTo>
                      <a:lnTo>
                        <a:pt x="3211" y="3694"/>
                      </a:lnTo>
                      <a:lnTo>
                        <a:pt x="3189" y="3687"/>
                      </a:lnTo>
                      <a:lnTo>
                        <a:pt x="3168" y="3675"/>
                      </a:lnTo>
                      <a:lnTo>
                        <a:pt x="2911" y="3491"/>
                      </a:lnTo>
                      <a:lnTo>
                        <a:pt x="2825" y="3539"/>
                      </a:lnTo>
                      <a:lnTo>
                        <a:pt x="2737" y="3583"/>
                      </a:lnTo>
                      <a:lnTo>
                        <a:pt x="2646" y="3620"/>
                      </a:lnTo>
                      <a:lnTo>
                        <a:pt x="2554" y="3652"/>
                      </a:lnTo>
                      <a:lnTo>
                        <a:pt x="2459" y="3678"/>
                      </a:lnTo>
                      <a:lnTo>
                        <a:pt x="2408" y="3997"/>
                      </a:lnTo>
                      <a:lnTo>
                        <a:pt x="2399" y="4025"/>
                      </a:lnTo>
                      <a:lnTo>
                        <a:pt x="2386" y="4050"/>
                      </a:lnTo>
                      <a:lnTo>
                        <a:pt x="2367" y="4069"/>
                      </a:lnTo>
                      <a:lnTo>
                        <a:pt x="2343" y="4084"/>
                      </a:lnTo>
                      <a:lnTo>
                        <a:pt x="2317" y="4094"/>
                      </a:lnTo>
                      <a:lnTo>
                        <a:pt x="2289" y="4098"/>
                      </a:lnTo>
                      <a:lnTo>
                        <a:pt x="1809" y="4098"/>
                      </a:lnTo>
                      <a:lnTo>
                        <a:pt x="1781" y="4094"/>
                      </a:lnTo>
                      <a:lnTo>
                        <a:pt x="1755" y="4084"/>
                      </a:lnTo>
                      <a:lnTo>
                        <a:pt x="1731" y="4069"/>
                      </a:lnTo>
                      <a:lnTo>
                        <a:pt x="1712" y="4050"/>
                      </a:lnTo>
                      <a:lnTo>
                        <a:pt x="1699" y="4025"/>
                      </a:lnTo>
                      <a:lnTo>
                        <a:pt x="1690" y="3997"/>
                      </a:lnTo>
                      <a:lnTo>
                        <a:pt x="1639" y="3678"/>
                      </a:lnTo>
                      <a:lnTo>
                        <a:pt x="1544" y="3652"/>
                      </a:lnTo>
                      <a:lnTo>
                        <a:pt x="1452" y="3620"/>
                      </a:lnTo>
                      <a:lnTo>
                        <a:pt x="1361" y="3583"/>
                      </a:lnTo>
                      <a:lnTo>
                        <a:pt x="1273" y="3539"/>
                      </a:lnTo>
                      <a:lnTo>
                        <a:pt x="1187" y="3491"/>
                      </a:lnTo>
                      <a:lnTo>
                        <a:pt x="930" y="3675"/>
                      </a:lnTo>
                      <a:lnTo>
                        <a:pt x="909" y="3687"/>
                      </a:lnTo>
                      <a:lnTo>
                        <a:pt x="885" y="3694"/>
                      </a:lnTo>
                      <a:lnTo>
                        <a:pt x="862" y="3697"/>
                      </a:lnTo>
                      <a:lnTo>
                        <a:pt x="838" y="3694"/>
                      </a:lnTo>
                      <a:lnTo>
                        <a:pt x="816" y="3688"/>
                      </a:lnTo>
                      <a:lnTo>
                        <a:pt x="795" y="3677"/>
                      </a:lnTo>
                      <a:lnTo>
                        <a:pt x="776" y="3662"/>
                      </a:lnTo>
                      <a:lnTo>
                        <a:pt x="436" y="3322"/>
                      </a:lnTo>
                      <a:lnTo>
                        <a:pt x="421" y="3303"/>
                      </a:lnTo>
                      <a:lnTo>
                        <a:pt x="410" y="3282"/>
                      </a:lnTo>
                      <a:lnTo>
                        <a:pt x="402" y="3259"/>
                      </a:lnTo>
                      <a:lnTo>
                        <a:pt x="401" y="3236"/>
                      </a:lnTo>
                      <a:lnTo>
                        <a:pt x="404" y="3213"/>
                      </a:lnTo>
                      <a:lnTo>
                        <a:pt x="411" y="3189"/>
                      </a:lnTo>
                      <a:lnTo>
                        <a:pt x="423" y="3168"/>
                      </a:lnTo>
                      <a:lnTo>
                        <a:pt x="607" y="2911"/>
                      </a:lnTo>
                      <a:lnTo>
                        <a:pt x="559" y="2825"/>
                      </a:lnTo>
                      <a:lnTo>
                        <a:pt x="515" y="2737"/>
                      </a:lnTo>
                      <a:lnTo>
                        <a:pt x="478" y="2646"/>
                      </a:lnTo>
                      <a:lnTo>
                        <a:pt x="446" y="2554"/>
                      </a:lnTo>
                      <a:lnTo>
                        <a:pt x="420" y="2459"/>
                      </a:lnTo>
                      <a:lnTo>
                        <a:pt x="101" y="2408"/>
                      </a:lnTo>
                      <a:lnTo>
                        <a:pt x="73" y="2399"/>
                      </a:lnTo>
                      <a:lnTo>
                        <a:pt x="48" y="2386"/>
                      </a:lnTo>
                      <a:lnTo>
                        <a:pt x="29" y="2367"/>
                      </a:lnTo>
                      <a:lnTo>
                        <a:pt x="14" y="2343"/>
                      </a:lnTo>
                      <a:lnTo>
                        <a:pt x="4" y="2317"/>
                      </a:lnTo>
                      <a:lnTo>
                        <a:pt x="0" y="2289"/>
                      </a:lnTo>
                      <a:lnTo>
                        <a:pt x="0" y="1809"/>
                      </a:lnTo>
                      <a:lnTo>
                        <a:pt x="4" y="1781"/>
                      </a:lnTo>
                      <a:lnTo>
                        <a:pt x="14" y="1755"/>
                      </a:lnTo>
                      <a:lnTo>
                        <a:pt x="29" y="1731"/>
                      </a:lnTo>
                      <a:lnTo>
                        <a:pt x="48" y="1712"/>
                      </a:lnTo>
                      <a:lnTo>
                        <a:pt x="73" y="1699"/>
                      </a:lnTo>
                      <a:lnTo>
                        <a:pt x="101" y="1690"/>
                      </a:lnTo>
                      <a:lnTo>
                        <a:pt x="420" y="1639"/>
                      </a:lnTo>
                      <a:lnTo>
                        <a:pt x="446" y="1544"/>
                      </a:lnTo>
                      <a:lnTo>
                        <a:pt x="478" y="1452"/>
                      </a:lnTo>
                      <a:lnTo>
                        <a:pt x="515" y="1361"/>
                      </a:lnTo>
                      <a:lnTo>
                        <a:pt x="559" y="1273"/>
                      </a:lnTo>
                      <a:lnTo>
                        <a:pt x="607" y="1187"/>
                      </a:lnTo>
                      <a:lnTo>
                        <a:pt x="423" y="930"/>
                      </a:lnTo>
                      <a:lnTo>
                        <a:pt x="411" y="909"/>
                      </a:lnTo>
                      <a:lnTo>
                        <a:pt x="404" y="885"/>
                      </a:lnTo>
                      <a:lnTo>
                        <a:pt x="401" y="862"/>
                      </a:lnTo>
                      <a:lnTo>
                        <a:pt x="402" y="839"/>
                      </a:lnTo>
                      <a:lnTo>
                        <a:pt x="410" y="816"/>
                      </a:lnTo>
                      <a:lnTo>
                        <a:pt x="421" y="795"/>
                      </a:lnTo>
                      <a:lnTo>
                        <a:pt x="436" y="776"/>
                      </a:lnTo>
                      <a:lnTo>
                        <a:pt x="776" y="436"/>
                      </a:lnTo>
                      <a:lnTo>
                        <a:pt x="795" y="421"/>
                      </a:lnTo>
                      <a:lnTo>
                        <a:pt x="816" y="410"/>
                      </a:lnTo>
                      <a:lnTo>
                        <a:pt x="838" y="402"/>
                      </a:lnTo>
                      <a:lnTo>
                        <a:pt x="862" y="401"/>
                      </a:lnTo>
                      <a:lnTo>
                        <a:pt x="885" y="404"/>
                      </a:lnTo>
                      <a:lnTo>
                        <a:pt x="909" y="411"/>
                      </a:lnTo>
                      <a:lnTo>
                        <a:pt x="930" y="423"/>
                      </a:lnTo>
                      <a:lnTo>
                        <a:pt x="1187" y="607"/>
                      </a:lnTo>
                      <a:lnTo>
                        <a:pt x="1273" y="559"/>
                      </a:lnTo>
                      <a:lnTo>
                        <a:pt x="1361" y="515"/>
                      </a:lnTo>
                      <a:lnTo>
                        <a:pt x="1452" y="478"/>
                      </a:lnTo>
                      <a:lnTo>
                        <a:pt x="1544" y="446"/>
                      </a:lnTo>
                      <a:lnTo>
                        <a:pt x="1639" y="420"/>
                      </a:lnTo>
                      <a:lnTo>
                        <a:pt x="1690" y="101"/>
                      </a:lnTo>
                      <a:lnTo>
                        <a:pt x="1699" y="73"/>
                      </a:lnTo>
                      <a:lnTo>
                        <a:pt x="1712" y="48"/>
                      </a:lnTo>
                      <a:lnTo>
                        <a:pt x="1731" y="29"/>
                      </a:lnTo>
                      <a:lnTo>
                        <a:pt x="1755" y="14"/>
                      </a:lnTo>
                      <a:lnTo>
                        <a:pt x="1781" y="4"/>
                      </a:lnTo>
                      <a:lnTo>
                        <a:pt x="1809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82" name="Freeform 8"/>
                <p:cNvSpPr>
                  <a:spLocks/>
                </p:cNvSpPr>
                <p:nvPr/>
              </p:nvSpPr>
              <p:spPr bwMode="auto">
                <a:xfrm>
                  <a:off x="5370640" y="6209641"/>
                  <a:ext cx="744573" cy="347157"/>
                </a:xfrm>
                <a:custGeom>
                  <a:avLst/>
                  <a:gdLst>
                    <a:gd name="T0" fmla="*/ 245 w 1600"/>
                    <a:gd name="T1" fmla="*/ 0 h 746"/>
                    <a:gd name="T2" fmla="*/ 292 w 1600"/>
                    <a:gd name="T3" fmla="*/ 52 h 746"/>
                    <a:gd name="T4" fmla="*/ 343 w 1600"/>
                    <a:gd name="T5" fmla="*/ 98 h 746"/>
                    <a:gd name="T6" fmla="*/ 398 w 1600"/>
                    <a:gd name="T7" fmla="*/ 140 h 746"/>
                    <a:gd name="T8" fmla="*/ 457 w 1600"/>
                    <a:gd name="T9" fmla="*/ 178 h 746"/>
                    <a:gd name="T10" fmla="*/ 521 w 1600"/>
                    <a:gd name="T11" fmla="*/ 209 h 746"/>
                    <a:gd name="T12" fmla="*/ 586 w 1600"/>
                    <a:gd name="T13" fmla="*/ 234 h 746"/>
                    <a:gd name="T14" fmla="*/ 655 w 1600"/>
                    <a:gd name="T15" fmla="*/ 251 h 746"/>
                    <a:gd name="T16" fmla="*/ 727 w 1600"/>
                    <a:gd name="T17" fmla="*/ 262 h 746"/>
                    <a:gd name="T18" fmla="*/ 800 w 1600"/>
                    <a:gd name="T19" fmla="*/ 266 h 746"/>
                    <a:gd name="T20" fmla="*/ 873 w 1600"/>
                    <a:gd name="T21" fmla="*/ 262 h 746"/>
                    <a:gd name="T22" fmla="*/ 945 w 1600"/>
                    <a:gd name="T23" fmla="*/ 251 h 746"/>
                    <a:gd name="T24" fmla="*/ 1014 w 1600"/>
                    <a:gd name="T25" fmla="*/ 234 h 746"/>
                    <a:gd name="T26" fmla="*/ 1079 w 1600"/>
                    <a:gd name="T27" fmla="*/ 209 h 746"/>
                    <a:gd name="T28" fmla="*/ 1143 w 1600"/>
                    <a:gd name="T29" fmla="*/ 178 h 746"/>
                    <a:gd name="T30" fmla="*/ 1202 w 1600"/>
                    <a:gd name="T31" fmla="*/ 140 h 746"/>
                    <a:gd name="T32" fmla="*/ 1257 w 1600"/>
                    <a:gd name="T33" fmla="*/ 98 h 746"/>
                    <a:gd name="T34" fmla="*/ 1308 w 1600"/>
                    <a:gd name="T35" fmla="*/ 52 h 746"/>
                    <a:gd name="T36" fmla="*/ 1355 w 1600"/>
                    <a:gd name="T37" fmla="*/ 0 h 746"/>
                    <a:gd name="T38" fmla="*/ 1402 w 1600"/>
                    <a:gd name="T39" fmla="*/ 46 h 746"/>
                    <a:gd name="T40" fmla="*/ 1446 w 1600"/>
                    <a:gd name="T41" fmla="*/ 94 h 746"/>
                    <a:gd name="T42" fmla="*/ 1485 w 1600"/>
                    <a:gd name="T43" fmla="*/ 148 h 746"/>
                    <a:gd name="T44" fmla="*/ 1520 w 1600"/>
                    <a:gd name="T45" fmla="*/ 202 h 746"/>
                    <a:gd name="T46" fmla="*/ 1551 w 1600"/>
                    <a:gd name="T47" fmla="*/ 262 h 746"/>
                    <a:gd name="T48" fmla="*/ 1577 w 1600"/>
                    <a:gd name="T49" fmla="*/ 323 h 746"/>
                    <a:gd name="T50" fmla="*/ 1600 w 1600"/>
                    <a:gd name="T51" fmla="*/ 386 h 746"/>
                    <a:gd name="T52" fmla="*/ 1544 w 1600"/>
                    <a:gd name="T53" fmla="*/ 443 h 746"/>
                    <a:gd name="T54" fmla="*/ 1484 w 1600"/>
                    <a:gd name="T55" fmla="*/ 498 h 746"/>
                    <a:gd name="T56" fmla="*/ 1420 w 1600"/>
                    <a:gd name="T57" fmla="*/ 546 h 746"/>
                    <a:gd name="T58" fmla="*/ 1353 w 1600"/>
                    <a:gd name="T59" fmla="*/ 591 h 746"/>
                    <a:gd name="T60" fmla="*/ 1282 w 1600"/>
                    <a:gd name="T61" fmla="*/ 631 h 746"/>
                    <a:gd name="T62" fmla="*/ 1207 w 1600"/>
                    <a:gd name="T63" fmla="*/ 664 h 746"/>
                    <a:gd name="T64" fmla="*/ 1132 w 1600"/>
                    <a:gd name="T65" fmla="*/ 693 h 746"/>
                    <a:gd name="T66" fmla="*/ 1052 w 1600"/>
                    <a:gd name="T67" fmla="*/ 717 h 746"/>
                    <a:gd name="T68" fmla="*/ 970 w 1600"/>
                    <a:gd name="T69" fmla="*/ 733 h 746"/>
                    <a:gd name="T70" fmla="*/ 886 w 1600"/>
                    <a:gd name="T71" fmla="*/ 743 h 746"/>
                    <a:gd name="T72" fmla="*/ 800 w 1600"/>
                    <a:gd name="T73" fmla="*/ 746 h 746"/>
                    <a:gd name="T74" fmla="*/ 714 w 1600"/>
                    <a:gd name="T75" fmla="*/ 743 h 746"/>
                    <a:gd name="T76" fmla="*/ 630 w 1600"/>
                    <a:gd name="T77" fmla="*/ 733 h 746"/>
                    <a:gd name="T78" fmla="*/ 548 w 1600"/>
                    <a:gd name="T79" fmla="*/ 717 h 746"/>
                    <a:gd name="T80" fmla="*/ 468 w 1600"/>
                    <a:gd name="T81" fmla="*/ 693 h 746"/>
                    <a:gd name="T82" fmla="*/ 393 w 1600"/>
                    <a:gd name="T83" fmla="*/ 664 h 746"/>
                    <a:gd name="T84" fmla="*/ 318 w 1600"/>
                    <a:gd name="T85" fmla="*/ 631 h 746"/>
                    <a:gd name="T86" fmla="*/ 247 w 1600"/>
                    <a:gd name="T87" fmla="*/ 591 h 746"/>
                    <a:gd name="T88" fmla="*/ 180 w 1600"/>
                    <a:gd name="T89" fmla="*/ 546 h 746"/>
                    <a:gd name="T90" fmla="*/ 116 w 1600"/>
                    <a:gd name="T91" fmla="*/ 498 h 746"/>
                    <a:gd name="T92" fmla="*/ 56 w 1600"/>
                    <a:gd name="T93" fmla="*/ 443 h 746"/>
                    <a:gd name="T94" fmla="*/ 0 w 1600"/>
                    <a:gd name="T95" fmla="*/ 386 h 746"/>
                    <a:gd name="T96" fmla="*/ 23 w 1600"/>
                    <a:gd name="T97" fmla="*/ 323 h 746"/>
                    <a:gd name="T98" fmla="*/ 49 w 1600"/>
                    <a:gd name="T99" fmla="*/ 262 h 746"/>
                    <a:gd name="T100" fmla="*/ 80 w 1600"/>
                    <a:gd name="T101" fmla="*/ 202 h 746"/>
                    <a:gd name="T102" fmla="*/ 115 w 1600"/>
                    <a:gd name="T103" fmla="*/ 148 h 746"/>
                    <a:gd name="T104" fmla="*/ 154 w 1600"/>
                    <a:gd name="T105" fmla="*/ 94 h 746"/>
                    <a:gd name="T106" fmla="*/ 198 w 1600"/>
                    <a:gd name="T107" fmla="*/ 46 h 746"/>
                    <a:gd name="T108" fmla="*/ 245 w 1600"/>
                    <a:gd name="T109" fmla="*/ 0 h 7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600" h="746">
                      <a:moveTo>
                        <a:pt x="245" y="0"/>
                      </a:moveTo>
                      <a:lnTo>
                        <a:pt x="292" y="52"/>
                      </a:lnTo>
                      <a:lnTo>
                        <a:pt x="343" y="98"/>
                      </a:lnTo>
                      <a:lnTo>
                        <a:pt x="398" y="140"/>
                      </a:lnTo>
                      <a:lnTo>
                        <a:pt x="457" y="178"/>
                      </a:lnTo>
                      <a:lnTo>
                        <a:pt x="521" y="209"/>
                      </a:lnTo>
                      <a:lnTo>
                        <a:pt x="586" y="234"/>
                      </a:lnTo>
                      <a:lnTo>
                        <a:pt x="655" y="251"/>
                      </a:lnTo>
                      <a:lnTo>
                        <a:pt x="727" y="262"/>
                      </a:lnTo>
                      <a:lnTo>
                        <a:pt x="800" y="266"/>
                      </a:lnTo>
                      <a:lnTo>
                        <a:pt x="873" y="262"/>
                      </a:lnTo>
                      <a:lnTo>
                        <a:pt x="945" y="251"/>
                      </a:lnTo>
                      <a:lnTo>
                        <a:pt x="1014" y="234"/>
                      </a:lnTo>
                      <a:lnTo>
                        <a:pt x="1079" y="209"/>
                      </a:lnTo>
                      <a:lnTo>
                        <a:pt x="1143" y="178"/>
                      </a:lnTo>
                      <a:lnTo>
                        <a:pt x="1202" y="140"/>
                      </a:lnTo>
                      <a:lnTo>
                        <a:pt x="1257" y="98"/>
                      </a:lnTo>
                      <a:lnTo>
                        <a:pt x="1308" y="52"/>
                      </a:lnTo>
                      <a:lnTo>
                        <a:pt x="1355" y="0"/>
                      </a:lnTo>
                      <a:lnTo>
                        <a:pt x="1402" y="46"/>
                      </a:lnTo>
                      <a:lnTo>
                        <a:pt x="1446" y="94"/>
                      </a:lnTo>
                      <a:lnTo>
                        <a:pt x="1485" y="148"/>
                      </a:lnTo>
                      <a:lnTo>
                        <a:pt x="1520" y="202"/>
                      </a:lnTo>
                      <a:lnTo>
                        <a:pt x="1551" y="262"/>
                      </a:lnTo>
                      <a:lnTo>
                        <a:pt x="1577" y="323"/>
                      </a:lnTo>
                      <a:lnTo>
                        <a:pt x="1600" y="386"/>
                      </a:lnTo>
                      <a:lnTo>
                        <a:pt x="1544" y="443"/>
                      </a:lnTo>
                      <a:lnTo>
                        <a:pt x="1484" y="498"/>
                      </a:lnTo>
                      <a:lnTo>
                        <a:pt x="1420" y="546"/>
                      </a:lnTo>
                      <a:lnTo>
                        <a:pt x="1353" y="591"/>
                      </a:lnTo>
                      <a:lnTo>
                        <a:pt x="1282" y="631"/>
                      </a:lnTo>
                      <a:lnTo>
                        <a:pt x="1207" y="664"/>
                      </a:lnTo>
                      <a:lnTo>
                        <a:pt x="1132" y="693"/>
                      </a:lnTo>
                      <a:lnTo>
                        <a:pt x="1052" y="717"/>
                      </a:lnTo>
                      <a:lnTo>
                        <a:pt x="970" y="733"/>
                      </a:lnTo>
                      <a:lnTo>
                        <a:pt x="886" y="743"/>
                      </a:lnTo>
                      <a:lnTo>
                        <a:pt x="800" y="746"/>
                      </a:lnTo>
                      <a:lnTo>
                        <a:pt x="714" y="743"/>
                      </a:lnTo>
                      <a:lnTo>
                        <a:pt x="630" y="733"/>
                      </a:lnTo>
                      <a:lnTo>
                        <a:pt x="548" y="717"/>
                      </a:lnTo>
                      <a:lnTo>
                        <a:pt x="468" y="693"/>
                      </a:lnTo>
                      <a:lnTo>
                        <a:pt x="393" y="664"/>
                      </a:lnTo>
                      <a:lnTo>
                        <a:pt x="318" y="631"/>
                      </a:lnTo>
                      <a:lnTo>
                        <a:pt x="247" y="591"/>
                      </a:lnTo>
                      <a:lnTo>
                        <a:pt x="180" y="546"/>
                      </a:lnTo>
                      <a:lnTo>
                        <a:pt x="116" y="498"/>
                      </a:lnTo>
                      <a:lnTo>
                        <a:pt x="56" y="443"/>
                      </a:lnTo>
                      <a:lnTo>
                        <a:pt x="0" y="386"/>
                      </a:lnTo>
                      <a:lnTo>
                        <a:pt x="23" y="323"/>
                      </a:lnTo>
                      <a:lnTo>
                        <a:pt x="49" y="262"/>
                      </a:lnTo>
                      <a:lnTo>
                        <a:pt x="80" y="202"/>
                      </a:lnTo>
                      <a:lnTo>
                        <a:pt x="115" y="148"/>
                      </a:lnTo>
                      <a:lnTo>
                        <a:pt x="154" y="94"/>
                      </a:lnTo>
                      <a:lnTo>
                        <a:pt x="198" y="46"/>
                      </a:lnTo>
                      <a:lnTo>
                        <a:pt x="245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28" name="Group 27"/>
            <p:cNvGrpSpPr/>
            <p:nvPr/>
          </p:nvGrpSpPr>
          <p:grpSpPr>
            <a:xfrm>
              <a:off x="2319607" y="2082977"/>
              <a:ext cx="2784151" cy="542224"/>
              <a:chOff x="2319607" y="2082977"/>
              <a:chExt cx="2784151" cy="542224"/>
            </a:xfrm>
          </p:grpSpPr>
          <p:sp>
            <p:nvSpPr>
              <p:cNvPr id="2722" name="Freeform 6"/>
              <p:cNvSpPr>
                <a:spLocks noEditPoints="1"/>
              </p:cNvSpPr>
              <p:nvPr/>
            </p:nvSpPr>
            <p:spPr bwMode="auto">
              <a:xfrm flipH="1">
                <a:off x="2319607" y="2082977"/>
                <a:ext cx="200410" cy="465165"/>
              </a:xfrm>
              <a:custGeom>
                <a:avLst/>
                <a:gdLst>
                  <a:gd name="T0" fmla="*/ 1299 w 1418"/>
                  <a:gd name="T1" fmla="*/ 2411 h 3261"/>
                  <a:gd name="T2" fmla="*/ 999 w 1418"/>
                  <a:gd name="T3" fmla="*/ 3245 h 3261"/>
                  <a:gd name="T4" fmla="*/ 1119 w 1418"/>
                  <a:gd name="T5" fmla="*/ 2270 h 3261"/>
                  <a:gd name="T6" fmla="*/ 496 w 1418"/>
                  <a:gd name="T7" fmla="*/ 901 h 3261"/>
                  <a:gd name="T8" fmla="*/ 662 w 1418"/>
                  <a:gd name="T9" fmla="*/ 1457 h 3261"/>
                  <a:gd name="T10" fmla="*/ 921 w 1418"/>
                  <a:gd name="T11" fmla="*/ 831 h 3261"/>
                  <a:gd name="T12" fmla="*/ 999 w 1418"/>
                  <a:gd name="T13" fmla="*/ 854 h 3261"/>
                  <a:gd name="T14" fmla="*/ 1050 w 1418"/>
                  <a:gd name="T15" fmla="*/ 918 h 3261"/>
                  <a:gd name="T16" fmla="*/ 1062 w 1418"/>
                  <a:gd name="T17" fmla="*/ 1924 h 3261"/>
                  <a:gd name="T18" fmla="*/ 1037 w 1418"/>
                  <a:gd name="T19" fmla="*/ 2003 h 3261"/>
                  <a:gd name="T20" fmla="*/ 976 w 1418"/>
                  <a:gd name="T21" fmla="*/ 2054 h 3261"/>
                  <a:gd name="T22" fmla="*/ 897 w 1418"/>
                  <a:gd name="T23" fmla="*/ 2063 h 3261"/>
                  <a:gd name="T24" fmla="*/ 871 w 1418"/>
                  <a:gd name="T25" fmla="*/ 3106 h 3261"/>
                  <a:gd name="T26" fmla="*/ 830 w 1418"/>
                  <a:gd name="T27" fmla="*/ 3194 h 3261"/>
                  <a:gd name="T28" fmla="*/ 753 w 1418"/>
                  <a:gd name="T29" fmla="*/ 3248 h 3261"/>
                  <a:gd name="T30" fmla="*/ 655 w 1418"/>
                  <a:gd name="T31" fmla="*/ 3258 h 3261"/>
                  <a:gd name="T32" fmla="*/ 572 w 1418"/>
                  <a:gd name="T33" fmla="*/ 3220 h 3261"/>
                  <a:gd name="T34" fmla="*/ 512 w 1418"/>
                  <a:gd name="T35" fmla="*/ 3200 h 3261"/>
                  <a:gd name="T36" fmla="*/ 436 w 1418"/>
                  <a:gd name="T37" fmla="*/ 3249 h 3261"/>
                  <a:gd name="T38" fmla="*/ 341 w 1418"/>
                  <a:gd name="T39" fmla="*/ 3258 h 3261"/>
                  <a:gd name="T40" fmla="*/ 254 w 1418"/>
                  <a:gd name="T41" fmla="*/ 3216 h 3261"/>
                  <a:gd name="T42" fmla="*/ 199 w 1418"/>
                  <a:gd name="T43" fmla="*/ 3138 h 3261"/>
                  <a:gd name="T44" fmla="*/ 187 w 1418"/>
                  <a:gd name="T45" fmla="*/ 2024 h 3261"/>
                  <a:gd name="T46" fmla="*/ 112 w 1418"/>
                  <a:gd name="T47" fmla="*/ 2031 h 3261"/>
                  <a:gd name="T48" fmla="*/ 41 w 1418"/>
                  <a:gd name="T49" fmla="*/ 1992 h 3261"/>
                  <a:gd name="T50" fmla="*/ 3 w 1418"/>
                  <a:gd name="T51" fmla="*/ 1921 h 3261"/>
                  <a:gd name="T52" fmla="*/ 3 w 1418"/>
                  <a:gd name="T53" fmla="*/ 943 h 3261"/>
                  <a:gd name="T54" fmla="*/ 41 w 1418"/>
                  <a:gd name="T55" fmla="*/ 872 h 3261"/>
                  <a:gd name="T56" fmla="*/ 112 w 1418"/>
                  <a:gd name="T57" fmla="*/ 834 h 3261"/>
                  <a:gd name="T58" fmla="*/ 568 w 1418"/>
                  <a:gd name="T59" fmla="*/ 1 h 3261"/>
                  <a:gd name="T60" fmla="*/ 671 w 1418"/>
                  <a:gd name="T61" fmla="*/ 26 h 3261"/>
                  <a:gd name="T62" fmla="*/ 757 w 1418"/>
                  <a:gd name="T63" fmla="*/ 78 h 3261"/>
                  <a:gd name="T64" fmla="*/ 817 w 1418"/>
                  <a:gd name="T65" fmla="*/ 159 h 3261"/>
                  <a:gd name="T66" fmla="*/ 848 w 1418"/>
                  <a:gd name="T67" fmla="*/ 268 h 3261"/>
                  <a:gd name="T68" fmla="*/ 842 w 1418"/>
                  <a:gd name="T69" fmla="*/ 397 h 3261"/>
                  <a:gd name="T70" fmla="*/ 800 w 1418"/>
                  <a:gd name="T71" fmla="*/ 523 h 3261"/>
                  <a:gd name="T72" fmla="*/ 730 w 1418"/>
                  <a:gd name="T73" fmla="*/ 631 h 3261"/>
                  <a:gd name="T74" fmla="*/ 639 w 1418"/>
                  <a:gd name="T75" fmla="*/ 706 h 3261"/>
                  <a:gd name="T76" fmla="*/ 531 w 1418"/>
                  <a:gd name="T77" fmla="*/ 734 h 3261"/>
                  <a:gd name="T78" fmla="*/ 423 w 1418"/>
                  <a:gd name="T79" fmla="*/ 706 h 3261"/>
                  <a:gd name="T80" fmla="*/ 331 w 1418"/>
                  <a:gd name="T81" fmla="*/ 631 h 3261"/>
                  <a:gd name="T82" fmla="*/ 261 w 1418"/>
                  <a:gd name="T83" fmla="*/ 523 h 3261"/>
                  <a:gd name="T84" fmla="*/ 220 w 1418"/>
                  <a:gd name="T85" fmla="*/ 397 h 3261"/>
                  <a:gd name="T86" fmla="*/ 213 w 1418"/>
                  <a:gd name="T87" fmla="*/ 268 h 3261"/>
                  <a:gd name="T88" fmla="*/ 243 w 1418"/>
                  <a:gd name="T89" fmla="*/ 159 h 3261"/>
                  <a:gd name="T90" fmla="*/ 305 w 1418"/>
                  <a:gd name="T91" fmla="*/ 78 h 3261"/>
                  <a:gd name="T92" fmla="*/ 390 w 1418"/>
                  <a:gd name="T93" fmla="*/ 26 h 3261"/>
                  <a:gd name="T94" fmla="*/ 493 w 1418"/>
                  <a:gd name="T95" fmla="*/ 1 h 3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418" h="3261">
                    <a:moveTo>
                      <a:pt x="1119" y="2270"/>
                    </a:moveTo>
                    <a:lnTo>
                      <a:pt x="1299" y="2270"/>
                    </a:lnTo>
                    <a:lnTo>
                      <a:pt x="1299" y="2411"/>
                    </a:lnTo>
                    <a:lnTo>
                      <a:pt x="1418" y="2411"/>
                    </a:lnTo>
                    <a:lnTo>
                      <a:pt x="1418" y="3245"/>
                    </a:lnTo>
                    <a:lnTo>
                      <a:pt x="999" y="3245"/>
                    </a:lnTo>
                    <a:lnTo>
                      <a:pt x="999" y="2411"/>
                    </a:lnTo>
                    <a:lnTo>
                      <a:pt x="1119" y="2411"/>
                    </a:lnTo>
                    <a:lnTo>
                      <a:pt x="1119" y="2270"/>
                    </a:lnTo>
                    <a:close/>
                    <a:moveTo>
                      <a:pt x="141" y="831"/>
                    </a:moveTo>
                    <a:lnTo>
                      <a:pt x="443" y="831"/>
                    </a:lnTo>
                    <a:lnTo>
                      <a:pt x="496" y="901"/>
                    </a:lnTo>
                    <a:lnTo>
                      <a:pt x="399" y="1457"/>
                    </a:lnTo>
                    <a:lnTo>
                      <a:pt x="531" y="1582"/>
                    </a:lnTo>
                    <a:lnTo>
                      <a:pt x="662" y="1457"/>
                    </a:lnTo>
                    <a:lnTo>
                      <a:pt x="565" y="901"/>
                    </a:lnTo>
                    <a:lnTo>
                      <a:pt x="618" y="831"/>
                    </a:lnTo>
                    <a:lnTo>
                      <a:pt x="921" y="831"/>
                    </a:lnTo>
                    <a:lnTo>
                      <a:pt x="949" y="834"/>
                    </a:lnTo>
                    <a:lnTo>
                      <a:pt x="975" y="841"/>
                    </a:lnTo>
                    <a:lnTo>
                      <a:pt x="999" y="854"/>
                    </a:lnTo>
                    <a:lnTo>
                      <a:pt x="1021" y="872"/>
                    </a:lnTo>
                    <a:lnTo>
                      <a:pt x="1038" y="894"/>
                    </a:lnTo>
                    <a:lnTo>
                      <a:pt x="1050" y="918"/>
                    </a:lnTo>
                    <a:lnTo>
                      <a:pt x="1059" y="944"/>
                    </a:lnTo>
                    <a:lnTo>
                      <a:pt x="1062" y="972"/>
                    </a:lnTo>
                    <a:lnTo>
                      <a:pt x="1062" y="1924"/>
                    </a:lnTo>
                    <a:lnTo>
                      <a:pt x="1059" y="1952"/>
                    </a:lnTo>
                    <a:lnTo>
                      <a:pt x="1050" y="1979"/>
                    </a:lnTo>
                    <a:lnTo>
                      <a:pt x="1037" y="2003"/>
                    </a:lnTo>
                    <a:lnTo>
                      <a:pt x="1021" y="2023"/>
                    </a:lnTo>
                    <a:lnTo>
                      <a:pt x="999" y="2041"/>
                    </a:lnTo>
                    <a:lnTo>
                      <a:pt x="976" y="2054"/>
                    </a:lnTo>
                    <a:lnTo>
                      <a:pt x="949" y="2062"/>
                    </a:lnTo>
                    <a:lnTo>
                      <a:pt x="921" y="2065"/>
                    </a:lnTo>
                    <a:lnTo>
                      <a:pt x="897" y="2063"/>
                    </a:lnTo>
                    <a:lnTo>
                      <a:pt x="874" y="2057"/>
                    </a:lnTo>
                    <a:lnTo>
                      <a:pt x="874" y="3071"/>
                    </a:lnTo>
                    <a:lnTo>
                      <a:pt x="871" y="3106"/>
                    </a:lnTo>
                    <a:lnTo>
                      <a:pt x="863" y="3138"/>
                    </a:lnTo>
                    <a:lnTo>
                      <a:pt x="848" y="3167"/>
                    </a:lnTo>
                    <a:lnTo>
                      <a:pt x="830" y="3194"/>
                    </a:lnTo>
                    <a:lnTo>
                      <a:pt x="807" y="3216"/>
                    </a:lnTo>
                    <a:lnTo>
                      <a:pt x="781" y="3235"/>
                    </a:lnTo>
                    <a:lnTo>
                      <a:pt x="753" y="3248"/>
                    </a:lnTo>
                    <a:lnTo>
                      <a:pt x="721" y="3258"/>
                    </a:lnTo>
                    <a:lnTo>
                      <a:pt x="687" y="3261"/>
                    </a:lnTo>
                    <a:lnTo>
                      <a:pt x="655" y="3258"/>
                    </a:lnTo>
                    <a:lnTo>
                      <a:pt x="625" y="3249"/>
                    </a:lnTo>
                    <a:lnTo>
                      <a:pt x="597" y="3237"/>
                    </a:lnTo>
                    <a:lnTo>
                      <a:pt x="572" y="3220"/>
                    </a:lnTo>
                    <a:lnTo>
                      <a:pt x="549" y="3200"/>
                    </a:lnTo>
                    <a:lnTo>
                      <a:pt x="531" y="3176"/>
                    </a:lnTo>
                    <a:lnTo>
                      <a:pt x="512" y="3200"/>
                    </a:lnTo>
                    <a:lnTo>
                      <a:pt x="490" y="3220"/>
                    </a:lnTo>
                    <a:lnTo>
                      <a:pt x="464" y="3237"/>
                    </a:lnTo>
                    <a:lnTo>
                      <a:pt x="436" y="3249"/>
                    </a:lnTo>
                    <a:lnTo>
                      <a:pt x="407" y="3258"/>
                    </a:lnTo>
                    <a:lnTo>
                      <a:pt x="375" y="3261"/>
                    </a:lnTo>
                    <a:lnTo>
                      <a:pt x="341" y="3258"/>
                    </a:lnTo>
                    <a:lnTo>
                      <a:pt x="309" y="3248"/>
                    </a:lnTo>
                    <a:lnTo>
                      <a:pt x="280" y="3235"/>
                    </a:lnTo>
                    <a:lnTo>
                      <a:pt x="254" y="3216"/>
                    </a:lnTo>
                    <a:lnTo>
                      <a:pt x="231" y="3194"/>
                    </a:lnTo>
                    <a:lnTo>
                      <a:pt x="213" y="3167"/>
                    </a:lnTo>
                    <a:lnTo>
                      <a:pt x="199" y="3138"/>
                    </a:lnTo>
                    <a:lnTo>
                      <a:pt x="190" y="3106"/>
                    </a:lnTo>
                    <a:lnTo>
                      <a:pt x="187" y="3071"/>
                    </a:lnTo>
                    <a:lnTo>
                      <a:pt x="187" y="2024"/>
                    </a:lnTo>
                    <a:lnTo>
                      <a:pt x="164" y="2032"/>
                    </a:lnTo>
                    <a:lnTo>
                      <a:pt x="141" y="2034"/>
                    </a:lnTo>
                    <a:lnTo>
                      <a:pt x="112" y="2031"/>
                    </a:lnTo>
                    <a:lnTo>
                      <a:pt x="85" y="2022"/>
                    </a:lnTo>
                    <a:lnTo>
                      <a:pt x="62" y="2010"/>
                    </a:lnTo>
                    <a:lnTo>
                      <a:pt x="41" y="1992"/>
                    </a:lnTo>
                    <a:lnTo>
                      <a:pt x="24" y="1972"/>
                    </a:lnTo>
                    <a:lnTo>
                      <a:pt x="11" y="1947"/>
                    </a:lnTo>
                    <a:lnTo>
                      <a:pt x="3" y="1921"/>
                    </a:lnTo>
                    <a:lnTo>
                      <a:pt x="0" y="1892"/>
                    </a:lnTo>
                    <a:lnTo>
                      <a:pt x="0" y="972"/>
                    </a:lnTo>
                    <a:lnTo>
                      <a:pt x="3" y="943"/>
                    </a:lnTo>
                    <a:lnTo>
                      <a:pt x="11" y="916"/>
                    </a:lnTo>
                    <a:lnTo>
                      <a:pt x="24" y="893"/>
                    </a:lnTo>
                    <a:lnTo>
                      <a:pt x="41" y="872"/>
                    </a:lnTo>
                    <a:lnTo>
                      <a:pt x="62" y="854"/>
                    </a:lnTo>
                    <a:lnTo>
                      <a:pt x="86" y="842"/>
                    </a:lnTo>
                    <a:lnTo>
                      <a:pt x="112" y="834"/>
                    </a:lnTo>
                    <a:lnTo>
                      <a:pt x="141" y="831"/>
                    </a:lnTo>
                    <a:close/>
                    <a:moveTo>
                      <a:pt x="531" y="0"/>
                    </a:moveTo>
                    <a:lnTo>
                      <a:pt x="568" y="1"/>
                    </a:lnTo>
                    <a:lnTo>
                      <a:pt x="604" y="6"/>
                    </a:lnTo>
                    <a:lnTo>
                      <a:pt x="639" y="14"/>
                    </a:lnTo>
                    <a:lnTo>
                      <a:pt x="671" y="26"/>
                    </a:lnTo>
                    <a:lnTo>
                      <a:pt x="701" y="40"/>
                    </a:lnTo>
                    <a:lnTo>
                      <a:pt x="730" y="58"/>
                    </a:lnTo>
                    <a:lnTo>
                      <a:pt x="757" y="78"/>
                    </a:lnTo>
                    <a:lnTo>
                      <a:pt x="779" y="102"/>
                    </a:lnTo>
                    <a:lnTo>
                      <a:pt x="800" y="129"/>
                    </a:lnTo>
                    <a:lnTo>
                      <a:pt x="817" y="159"/>
                    </a:lnTo>
                    <a:lnTo>
                      <a:pt x="832" y="192"/>
                    </a:lnTo>
                    <a:lnTo>
                      <a:pt x="842" y="229"/>
                    </a:lnTo>
                    <a:lnTo>
                      <a:pt x="848" y="268"/>
                    </a:lnTo>
                    <a:lnTo>
                      <a:pt x="850" y="310"/>
                    </a:lnTo>
                    <a:lnTo>
                      <a:pt x="848" y="354"/>
                    </a:lnTo>
                    <a:lnTo>
                      <a:pt x="842" y="397"/>
                    </a:lnTo>
                    <a:lnTo>
                      <a:pt x="832" y="441"/>
                    </a:lnTo>
                    <a:lnTo>
                      <a:pt x="817" y="483"/>
                    </a:lnTo>
                    <a:lnTo>
                      <a:pt x="800" y="523"/>
                    </a:lnTo>
                    <a:lnTo>
                      <a:pt x="779" y="563"/>
                    </a:lnTo>
                    <a:lnTo>
                      <a:pt x="757" y="598"/>
                    </a:lnTo>
                    <a:lnTo>
                      <a:pt x="730" y="631"/>
                    </a:lnTo>
                    <a:lnTo>
                      <a:pt x="701" y="660"/>
                    </a:lnTo>
                    <a:lnTo>
                      <a:pt x="671" y="686"/>
                    </a:lnTo>
                    <a:lnTo>
                      <a:pt x="639" y="706"/>
                    </a:lnTo>
                    <a:lnTo>
                      <a:pt x="604" y="721"/>
                    </a:lnTo>
                    <a:lnTo>
                      <a:pt x="568" y="731"/>
                    </a:lnTo>
                    <a:lnTo>
                      <a:pt x="531" y="734"/>
                    </a:lnTo>
                    <a:lnTo>
                      <a:pt x="493" y="731"/>
                    </a:lnTo>
                    <a:lnTo>
                      <a:pt x="457" y="721"/>
                    </a:lnTo>
                    <a:lnTo>
                      <a:pt x="423" y="706"/>
                    </a:lnTo>
                    <a:lnTo>
                      <a:pt x="390" y="686"/>
                    </a:lnTo>
                    <a:lnTo>
                      <a:pt x="359" y="660"/>
                    </a:lnTo>
                    <a:lnTo>
                      <a:pt x="331" y="631"/>
                    </a:lnTo>
                    <a:lnTo>
                      <a:pt x="305" y="598"/>
                    </a:lnTo>
                    <a:lnTo>
                      <a:pt x="281" y="563"/>
                    </a:lnTo>
                    <a:lnTo>
                      <a:pt x="261" y="523"/>
                    </a:lnTo>
                    <a:lnTo>
                      <a:pt x="243" y="483"/>
                    </a:lnTo>
                    <a:lnTo>
                      <a:pt x="230" y="441"/>
                    </a:lnTo>
                    <a:lnTo>
                      <a:pt x="220" y="397"/>
                    </a:lnTo>
                    <a:lnTo>
                      <a:pt x="213" y="354"/>
                    </a:lnTo>
                    <a:lnTo>
                      <a:pt x="211" y="310"/>
                    </a:lnTo>
                    <a:lnTo>
                      <a:pt x="213" y="268"/>
                    </a:lnTo>
                    <a:lnTo>
                      <a:pt x="220" y="229"/>
                    </a:lnTo>
                    <a:lnTo>
                      <a:pt x="230" y="192"/>
                    </a:lnTo>
                    <a:lnTo>
                      <a:pt x="243" y="159"/>
                    </a:lnTo>
                    <a:lnTo>
                      <a:pt x="261" y="129"/>
                    </a:lnTo>
                    <a:lnTo>
                      <a:pt x="281" y="102"/>
                    </a:lnTo>
                    <a:lnTo>
                      <a:pt x="305" y="78"/>
                    </a:lnTo>
                    <a:lnTo>
                      <a:pt x="331" y="58"/>
                    </a:lnTo>
                    <a:lnTo>
                      <a:pt x="359" y="40"/>
                    </a:lnTo>
                    <a:lnTo>
                      <a:pt x="390" y="26"/>
                    </a:lnTo>
                    <a:lnTo>
                      <a:pt x="423" y="14"/>
                    </a:lnTo>
                    <a:lnTo>
                      <a:pt x="457" y="6"/>
                    </a:lnTo>
                    <a:lnTo>
                      <a:pt x="493" y="1"/>
                    </a:lnTo>
                    <a:lnTo>
                      <a:pt x="531" y="0"/>
                    </a:lnTo>
                    <a:close/>
                  </a:path>
                </a:pathLst>
              </a:custGeom>
              <a:solidFill>
                <a:srgbClr val="3B414D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 sz="2800">
                  <a:solidFill>
                    <a:prstClr val="black"/>
                  </a:solidFill>
                </a:endParaRPr>
              </a:p>
            </p:txBody>
          </p:sp>
          <p:sp>
            <p:nvSpPr>
              <p:cNvPr id="2725" name="TextBox 2724"/>
              <p:cNvSpPr txBox="1"/>
              <p:nvPr/>
            </p:nvSpPr>
            <p:spPr>
              <a:xfrm flipH="1">
                <a:off x="2438011" y="2286647"/>
                <a:ext cx="2665747" cy="338554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IN" sz="1600" b="1" dirty="0" smtClean="0">
                    <a:solidFill>
                      <a:schemeClr val="accent4"/>
                    </a:solidFill>
                    <a:latin typeface="Century Gothic" panose="020B0502020202020204" pitchFamily="34" charset="0"/>
                  </a:rPr>
                  <a:t>WORK EXPERIENCE</a:t>
                </a:r>
                <a:endParaRPr lang="en-IN" sz="1600" b="1" dirty="0">
                  <a:solidFill>
                    <a:schemeClr val="accent4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121381" y="852219"/>
              <a:ext cx="2853733" cy="413144"/>
              <a:chOff x="6121381" y="852219"/>
              <a:chExt cx="2853733" cy="413144"/>
            </a:xfrm>
          </p:grpSpPr>
          <p:sp>
            <p:nvSpPr>
              <p:cNvPr id="2727" name="TextBox 2726"/>
              <p:cNvSpPr txBox="1"/>
              <p:nvPr/>
            </p:nvSpPr>
            <p:spPr>
              <a:xfrm flipH="1">
                <a:off x="6391863" y="889514"/>
                <a:ext cx="2583251" cy="338554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IN" sz="1600" b="1" dirty="0" smtClean="0">
                    <a:solidFill>
                      <a:schemeClr val="accent1"/>
                    </a:solidFill>
                    <a:latin typeface="Century Gothic" panose="020B0502020202020204" pitchFamily="34" charset="0"/>
                  </a:rPr>
                  <a:t>PERSONAL PROFILE</a:t>
                </a:r>
                <a:endParaRPr lang="en-IN" sz="1600" b="1" dirty="0">
                  <a:solidFill>
                    <a:schemeClr val="accent1"/>
                  </a:solidFill>
                  <a:latin typeface="Century Gothic" panose="020B0502020202020204" pitchFamily="34" charset="0"/>
                </a:endParaRPr>
              </a:p>
            </p:txBody>
          </p:sp>
          <p:grpSp>
            <p:nvGrpSpPr>
              <p:cNvPr id="2728" name="Group 2727"/>
              <p:cNvGrpSpPr/>
              <p:nvPr/>
            </p:nvGrpSpPr>
            <p:grpSpPr>
              <a:xfrm>
                <a:off x="6121381" y="852219"/>
                <a:ext cx="315572" cy="413144"/>
                <a:chOff x="7506538" y="1277289"/>
                <a:chExt cx="317791" cy="413433"/>
              </a:xfrm>
              <a:solidFill>
                <a:schemeClr val="accent1"/>
              </a:solidFill>
            </p:grpSpPr>
            <p:sp>
              <p:nvSpPr>
                <p:cNvPr id="2777" name="Freeform 26"/>
                <p:cNvSpPr>
                  <a:spLocks/>
                </p:cNvSpPr>
                <p:nvPr/>
              </p:nvSpPr>
              <p:spPr bwMode="auto">
                <a:xfrm flipH="1">
                  <a:off x="7583921" y="1277289"/>
                  <a:ext cx="163025" cy="163026"/>
                </a:xfrm>
                <a:custGeom>
                  <a:avLst/>
                  <a:gdLst>
                    <a:gd name="T0" fmla="*/ 822 w 1500"/>
                    <a:gd name="T1" fmla="*/ 2 h 1501"/>
                    <a:gd name="T2" fmla="*/ 961 w 1500"/>
                    <a:gd name="T3" fmla="*/ 29 h 1501"/>
                    <a:gd name="T4" fmla="*/ 1088 w 1500"/>
                    <a:gd name="T5" fmla="*/ 80 h 1501"/>
                    <a:gd name="T6" fmla="*/ 1203 w 1500"/>
                    <a:gd name="T7" fmla="*/ 153 h 1501"/>
                    <a:gd name="T8" fmla="*/ 1304 w 1500"/>
                    <a:gd name="T9" fmla="*/ 243 h 1501"/>
                    <a:gd name="T10" fmla="*/ 1386 w 1500"/>
                    <a:gd name="T11" fmla="*/ 352 h 1501"/>
                    <a:gd name="T12" fmla="*/ 1447 w 1500"/>
                    <a:gd name="T13" fmla="*/ 474 h 1501"/>
                    <a:gd name="T14" fmla="*/ 1487 w 1500"/>
                    <a:gd name="T15" fmla="*/ 608 h 1501"/>
                    <a:gd name="T16" fmla="*/ 1500 w 1500"/>
                    <a:gd name="T17" fmla="*/ 750 h 1501"/>
                    <a:gd name="T18" fmla="*/ 1487 w 1500"/>
                    <a:gd name="T19" fmla="*/ 893 h 1501"/>
                    <a:gd name="T20" fmla="*/ 1447 w 1500"/>
                    <a:gd name="T21" fmla="*/ 1026 h 1501"/>
                    <a:gd name="T22" fmla="*/ 1386 w 1500"/>
                    <a:gd name="T23" fmla="*/ 1148 h 1501"/>
                    <a:gd name="T24" fmla="*/ 1304 w 1500"/>
                    <a:gd name="T25" fmla="*/ 1256 h 1501"/>
                    <a:gd name="T26" fmla="*/ 1203 w 1500"/>
                    <a:gd name="T27" fmla="*/ 1348 h 1501"/>
                    <a:gd name="T28" fmla="*/ 1088 w 1500"/>
                    <a:gd name="T29" fmla="*/ 1421 h 1501"/>
                    <a:gd name="T30" fmla="*/ 961 w 1500"/>
                    <a:gd name="T31" fmla="*/ 1471 h 1501"/>
                    <a:gd name="T32" fmla="*/ 822 w 1500"/>
                    <a:gd name="T33" fmla="*/ 1497 h 1501"/>
                    <a:gd name="T34" fmla="*/ 678 w 1500"/>
                    <a:gd name="T35" fmla="*/ 1497 h 1501"/>
                    <a:gd name="T36" fmla="*/ 539 w 1500"/>
                    <a:gd name="T37" fmla="*/ 1471 h 1501"/>
                    <a:gd name="T38" fmla="*/ 411 w 1500"/>
                    <a:gd name="T39" fmla="*/ 1421 h 1501"/>
                    <a:gd name="T40" fmla="*/ 295 w 1500"/>
                    <a:gd name="T41" fmla="*/ 1348 h 1501"/>
                    <a:gd name="T42" fmla="*/ 196 w 1500"/>
                    <a:gd name="T43" fmla="*/ 1256 h 1501"/>
                    <a:gd name="T44" fmla="*/ 113 w 1500"/>
                    <a:gd name="T45" fmla="*/ 1148 h 1501"/>
                    <a:gd name="T46" fmla="*/ 52 w 1500"/>
                    <a:gd name="T47" fmla="*/ 1026 h 1501"/>
                    <a:gd name="T48" fmla="*/ 12 w 1500"/>
                    <a:gd name="T49" fmla="*/ 893 h 1501"/>
                    <a:gd name="T50" fmla="*/ 0 w 1500"/>
                    <a:gd name="T51" fmla="*/ 750 h 1501"/>
                    <a:gd name="T52" fmla="*/ 12 w 1500"/>
                    <a:gd name="T53" fmla="*/ 608 h 1501"/>
                    <a:gd name="T54" fmla="*/ 52 w 1500"/>
                    <a:gd name="T55" fmla="*/ 474 h 1501"/>
                    <a:gd name="T56" fmla="*/ 113 w 1500"/>
                    <a:gd name="T57" fmla="*/ 352 h 1501"/>
                    <a:gd name="T58" fmla="*/ 196 w 1500"/>
                    <a:gd name="T59" fmla="*/ 243 h 1501"/>
                    <a:gd name="T60" fmla="*/ 295 w 1500"/>
                    <a:gd name="T61" fmla="*/ 153 h 1501"/>
                    <a:gd name="T62" fmla="*/ 411 w 1500"/>
                    <a:gd name="T63" fmla="*/ 80 h 1501"/>
                    <a:gd name="T64" fmla="*/ 539 w 1500"/>
                    <a:gd name="T65" fmla="*/ 29 h 1501"/>
                    <a:gd name="T66" fmla="*/ 678 w 1500"/>
                    <a:gd name="T67" fmla="*/ 2 h 15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500" h="1501">
                      <a:moveTo>
                        <a:pt x="750" y="0"/>
                      </a:moveTo>
                      <a:lnTo>
                        <a:pt x="822" y="2"/>
                      </a:lnTo>
                      <a:lnTo>
                        <a:pt x="892" y="13"/>
                      </a:lnTo>
                      <a:lnTo>
                        <a:pt x="961" y="29"/>
                      </a:lnTo>
                      <a:lnTo>
                        <a:pt x="1026" y="52"/>
                      </a:lnTo>
                      <a:lnTo>
                        <a:pt x="1088" y="80"/>
                      </a:lnTo>
                      <a:lnTo>
                        <a:pt x="1147" y="113"/>
                      </a:lnTo>
                      <a:lnTo>
                        <a:pt x="1203" y="153"/>
                      </a:lnTo>
                      <a:lnTo>
                        <a:pt x="1255" y="196"/>
                      </a:lnTo>
                      <a:lnTo>
                        <a:pt x="1304" y="243"/>
                      </a:lnTo>
                      <a:lnTo>
                        <a:pt x="1347" y="296"/>
                      </a:lnTo>
                      <a:lnTo>
                        <a:pt x="1386" y="352"/>
                      </a:lnTo>
                      <a:lnTo>
                        <a:pt x="1420" y="412"/>
                      </a:lnTo>
                      <a:lnTo>
                        <a:pt x="1447" y="474"/>
                      </a:lnTo>
                      <a:lnTo>
                        <a:pt x="1470" y="539"/>
                      </a:lnTo>
                      <a:lnTo>
                        <a:pt x="1487" y="608"/>
                      </a:lnTo>
                      <a:lnTo>
                        <a:pt x="1496" y="678"/>
                      </a:lnTo>
                      <a:lnTo>
                        <a:pt x="1500" y="750"/>
                      </a:lnTo>
                      <a:lnTo>
                        <a:pt x="1496" y="822"/>
                      </a:lnTo>
                      <a:lnTo>
                        <a:pt x="1487" y="893"/>
                      </a:lnTo>
                      <a:lnTo>
                        <a:pt x="1470" y="960"/>
                      </a:lnTo>
                      <a:lnTo>
                        <a:pt x="1447" y="1026"/>
                      </a:lnTo>
                      <a:lnTo>
                        <a:pt x="1420" y="1089"/>
                      </a:lnTo>
                      <a:lnTo>
                        <a:pt x="1386" y="1148"/>
                      </a:lnTo>
                      <a:lnTo>
                        <a:pt x="1347" y="1204"/>
                      </a:lnTo>
                      <a:lnTo>
                        <a:pt x="1304" y="1256"/>
                      </a:lnTo>
                      <a:lnTo>
                        <a:pt x="1255" y="1305"/>
                      </a:lnTo>
                      <a:lnTo>
                        <a:pt x="1203" y="1348"/>
                      </a:lnTo>
                      <a:lnTo>
                        <a:pt x="1147" y="1387"/>
                      </a:lnTo>
                      <a:lnTo>
                        <a:pt x="1088" y="1421"/>
                      </a:lnTo>
                      <a:lnTo>
                        <a:pt x="1026" y="1449"/>
                      </a:lnTo>
                      <a:lnTo>
                        <a:pt x="961" y="1471"/>
                      </a:lnTo>
                      <a:lnTo>
                        <a:pt x="892" y="1488"/>
                      </a:lnTo>
                      <a:lnTo>
                        <a:pt x="822" y="1497"/>
                      </a:lnTo>
                      <a:lnTo>
                        <a:pt x="750" y="1501"/>
                      </a:lnTo>
                      <a:lnTo>
                        <a:pt x="678" y="1497"/>
                      </a:lnTo>
                      <a:lnTo>
                        <a:pt x="607" y="1488"/>
                      </a:lnTo>
                      <a:lnTo>
                        <a:pt x="539" y="1471"/>
                      </a:lnTo>
                      <a:lnTo>
                        <a:pt x="474" y="1449"/>
                      </a:lnTo>
                      <a:lnTo>
                        <a:pt x="411" y="1421"/>
                      </a:lnTo>
                      <a:lnTo>
                        <a:pt x="352" y="1387"/>
                      </a:lnTo>
                      <a:lnTo>
                        <a:pt x="295" y="1348"/>
                      </a:lnTo>
                      <a:lnTo>
                        <a:pt x="244" y="1305"/>
                      </a:lnTo>
                      <a:lnTo>
                        <a:pt x="196" y="1256"/>
                      </a:lnTo>
                      <a:lnTo>
                        <a:pt x="153" y="1204"/>
                      </a:lnTo>
                      <a:lnTo>
                        <a:pt x="113" y="1148"/>
                      </a:lnTo>
                      <a:lnTo>
                        <a:pt x="80" y="1089"/>
                      </a:lnTo>
                      <a:lnTo>
                        <a:pt x="52" y="1026"/>
                      </a:lnTo>
                      <a:lnTo>
                        <a:pt x="29" y="960"/>
                      </a:lnTo>
                      <a:lnTo>
                        <a:pt x="12" y="893"/>
                      </a:lnTo>
                      <a:lnTo>
                        <a:pt x="3" y="822"/>
                      </a:lnTo>
                      <a:lnTo>
                        <a:pt x="0" y="750"/>
                      </a:lnTo>
                      <a:lnTo>
                        <a:pt x="3" y="678"/>
                      </a:lnTo>
                      <a:lnTo>
                        <a:pt x="12" y="608"/>
                      </a:lnTo>
                      <a:lnTo>
                        <a:pt x="29" y="539"/>
                      </a:lnTo>
                      <a:lnTo>
                        <a:pt x="52" y="474"/>
                      </a:lnTo>
                      <a:lnTo>
                        <a:pt x="80" y="412"/>
                      </a:lnTo>
                      <a:lnTo>
                        <a:pt x="113" y="352"/>
                      </a:lnTo>
                      <a:lnTo>
                        <a:pt x="153" y="296"/>
                      </a:lnTo>
                      <a:lnTo>
                        <a:pt x="196" y="243"/>
                      </a:lnTo>
                      <a:lnTo>
                        <a:pt x="244" y="196"/>
                      </a:lnTo>
                      <a:lnTo>
                        <a:pt x="295" y="153"/>
                      </a:lnTo>
                      <a:lnTo>
                        <a:pt x="352" y="113"/>
                      </a:lnTo>
                      <a:lnTo>
                        <a:pt x="411" y="80"/>
                      </a:lnTo>
                      <a:lnTo>
                        <a:pt x="474" y="52"/>
                      </a:lnTo>
                      <a:lnTo>
                        <a:pt x="539" y="29"/>
                      </a:lnTo>
                      <a:lnTo>
                        <a:pt x="607" y="13"/>
                      </a:lnTo>
                      <a:lnTo>
                        <a:pt x="678" y="2"/>
                      </a:lnTo>
                      <a:lnTo>
                        <a:pt x="75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8" name="Freeform 27"/>
                <p:cNvSpPr>
                  <a:spLocks/>
                </p:cNvSpPr>
                <p:nvPr/>
              </p:nvSpPr>
              <p:spPr bwMode="auto">
                <a:xfrm flipH="1">
                  <a:off x="7506538" y="1472485"/>
                  <a:ext cx="317791" cy="218237"/>
                </a:xfrm>
                <a:custGeom>
                  <a:avLst/>
                  <a:gdLst>
                    <a:gd name="T0" fmla="*/ 888 w 2923"/>
                    <a:gd name="T1" fmla="*/ 3 h 2010"/>
                    <a:gd name="T2" fmla="*/ 917 w 2923"/>
                    <a:gd name="T3" fmla="*/ 18 h 2010"/>
                    <a:gd name="T4" fmla="*/ 935 w 2923"/>
                    <a:gd name="T5" fmla="*/ 45 h 2010"/>
                    <a:gd name="T6" fmla="*/ 1396 w 2923"/>
                    <a:gd name="T7" fmla="*/ 1301 h 2010"/>
                    <a:gd name="T8" fmla="*/ 1425 w 2923"/>
                    <a:gd name="T9" fmla="*/ 1326 h 2010"/>
                    <a:gd name="T10" fmla="*/ 1462 w 2923"/>
                    <a:gd name="T11" fmla="*/ 1334 h 2010"/>
                    <a:gd name="T12" fmla="*/ 1499 w 2923"/>
                    <a:gd name="T13" fmla="*/ 1326 h 2010"/>
                    <a:gd name="T14" fmla="*/ 1528 w 2923"/>
                    <a:gd name="T15" fmla="*/ 1301 h 2010"/>
                    <a:gd name="T16" fmla="*/ 1988 w 2923"/>
                    <a:gd name="T17" fmla="*/ 45 h 2010"/>
                    <a:gd name="T18" fmla="*/ 2008 w 2923"/>
                    <a:gd name="T19" fmla="*/ 17 h 2010"/>
                    <a:gd name="T20" fmla="*/ 2037 w 2923"/>
                    <a:gd name="T21" fmla="*/ 3 h 2010"/>
                    <a:gd name="T22" fmla="*/ 2070 w 2923"/>
                    <a:gd name="T23" fmla="*/ 4 h 2010"/>
                    <a:gd name="T24" fmla="*/ 2085 w 2923"/>
                    <a:gd name="T25" fmla="*/ 6 h 2010"/>
                    <a:gd name="T26" fmla="*/ 2125 w 2923"/>
                    <a:gd name="T27" fmla="*/ 12 h 2010"/>
                    <a:gd name="T28" fmla="*/ 2182 w 2923"/>
                    <a:gd name="T29" fmla="*/ 20 h 2010"/>
                    <a:gd name="T30" fmla="*/ 2250 w 2923"/>
                    <a:gd name="T31" fmla="*/ 31 h 2010"/>
                    <a:gd name="T32" fmla="*/ 2321 w 2923"/>
                    <a:gd name="T33" fmla="*/ 42 h 2010"/>
                    <a:gd name="T34" fmla="*/ 2389 w 2923"/>
                    <a:gd name="T35" fmla="*/ 54 h 2010"/>
                    <a:gd name="T36" fmla="*/ 2446 w 2923"/>
                    <a:gd name="T37" fmla="*/ 64 h 2010"/>
                    <a:gd name="T38" fmla="*/ 2468 w 2923"/>
                    <a:gd name="T39" fmla="*/ 70 h 2010"/>
                    <a:gd name="T40" fmla="*/ 2529 w 2923"/>
                    <a:gd name="T41" fmla="*/ 93 h 2010"/>
                    <a:gd name="T42" fmla="*/ 2642 w 2923"/>
                    <a:gd name="T43" fmla="*/ 156 h 2010"/>
                    <a:gd name="T44" fmla="*/ 2737 w 2923"/>
                    <a:gd name="T45" fmla="*/ 238 h 2010"/>
                    <a:gd name="T46" fmla="*/ 2816 w 2923"/>
                    <a:gd name="T47" fmla="*/ 336 h 2010"/>
                    <a:gd name="T48" fmla="*/ 2875 w 2923"/>
                    <a:gd name="T49" fmla="*/ 447 h 2010"/>
                    <a:gd name="T50" fmla="*/ 2911 w 2923"/>
                    <a:gd name="T51" fmla="*/ 569 h 2010"/>
                    <a:gd name="T52" fmla="*/ 2923 w 2923"/>
                    <a:gd name="T53" fmla="*/ 699 h 2010"/>
                    <a:gd name="T54" fmla="*/ 2920 w 2923"/>
                    <a:gd name="T55" fmla="*/ 1776 h 2010"/>
                    <a:gd name="T56" fmla="*/ 2892 w 2923"/>
                    <a:gd name="T57" fmla="*/ 1859 h 2010"/>
                    <a:gd name="T58" fmla="*/ 2842 w 2923"/>
                    <a:gd name="T59" fmla="*/ 1928 h 2010"/>
                    <a:gd name="T60" fmla="*/ 2773 w 2923"/>
                    <a:gd name="T61" fmla="*/ 1978 h 2010"/>
                    <a:gd name="T62" fmla="*/ 2689 w 2923"/>
                    <a:gd name="T63" fmla="*/ 2006 h 2010"/>
                    <a:gd name="T64" fmla="*/ 278 w 2923"/>
                    <a:gd name="T65" fmla="*/ 2010 h 2010"/>
                    <a:gd name="T66" fmla="*/ 190 w 2923"/>
                    <a:gd name="T67" fmla="*/ 1996 h 2010"/>
                    <a:gd name="T68" fmla="*/ 114 w 2923"/>
                    <a:gd name="T69" fmla="*/ 1956 h 2010"/>
                    <a:gd name="T70" fmla="*/ 53 w 2923"/>
                    <a:gd name="T71" fmla="*/ 1896 h 2010"/>
                    <a:gd name="T72" fmla="*/ 14 w 2923"/>
                    <a:gd name="T73" fmla="*/ 1819 h 2010"/>
                    <a:gd name="T74" fmla="*/ 0 w 2923"/>
                    <a:gd name="T75" fmla="*/ 1730 h 2010"/>
                    <a:gd name="T76" fmla="*/ 2 w 2923"/>
                    <a:gd name="T77" fmla="*/ 644 h 2010"/>
                    <a:gd name="T78" fmla="*/ 20 w 2923"/>
                    <a:gd name="T79" fmla="*/ 533 h 2010"/>
                    <a:gd name="T80" fmla="*/ 56 w 2923"/>
                    <a:gd name="T81" fmla="*/ 426 h 2010"/>
                    <a:gd name="T82" fmla="*/ 108 w 2923"/>
                    <a:gd name="T83" fmla="*/ 328 h 2010"/>
                    <a:gd name="T84" fmla="*/ 174 w 2923"/>
                    <a:gd name="T85" fmla="*/ 239 h 2010"/>
                    <a:gd name="T86" fmla="*/ 255 w 2923"/>
                    <a:gd name="T87" fmla="*/ 165 h 2010"/>
                    <a:gd name="T88" fmla="*/ 350 w 2923"/>
                    <a:gd name="T89" fmla="*/ 108 h 2010"/>
                    <a:gd name="T90" fmla="*/ 456 w 2923"/>
                    <a:gd name="T91" fmla="*/ 70 h 2010"/>
                    <a:gd name="T92" fmla="*/ 507 w 2923"/>
                    <a:gd name="T93" fmla="*/ 58 h 2010"/>
                    <a:gd name="T94" fmla="*/ 573 w 2923"/>
                    <a:gd name="T95" fmla="*/ 47 h 2010"/>
                    <a:gd name="T96" fmla="*/ 644 w 2923"/>
                    <a:gd name="T97" fmla="*/ 34 h 2010"/>
                    <a:gd name="T98" fmla="*/ 719 w 2923"/>
                    <a:gd name="T99" fmla="*/ 23 h 2010"/>
                    <a:gd name="T100" fmla="*/ 785 w 2923"/>
                    <a:gd name="T101" fmla="*/ 13 h 2010"/>
                    <a:gd name="T102" fmla="*/ 837 w 2923"/>
                    <a:gd name="T103" fmla="*/ 5 h 2010"/>
                    <a:gd name="T104" fmla="*/ 867 w 2923"/>
                    <a:gd name="T105" fmla="*/ 2 h 20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2923" h="2010">
                      <a:moveTo>
                        <a:pt x="873" y="0"/>
                      </a:moveTo>
                      <a:lnTo>
                        <a:pt x="888" y="3"/>
                      </a:lnTo>
                      <a:lnTo>
                        <a:pt x="903" y="9"/>
                      </a:lnTo>
                      <a:lnTo>
                        <a:pt x="917" y="18"/>
                      </a:lnTo>
                      <a:lnTo>
                        <a:pt x="927" y="29"/>
                      </a:lnTo>
                      <a:lnTo>
                        <a:pt x="935" y="45"/>
                      </a:lnTo>
                      <a:lnTo>
                        <a:pt x="1385" y="1281"/>
                      </a:lnTo>
                      <a:lnTo>
                        <a:pt x="1396" y="1301"/>
                      </a:lnTo>
                      <a:lnTo>
                        <a:pt x="1408" y="1316"/>
                      </a:lnTo>
                      <a:lnTo>
                        <a:pt x="1425" y="1326"/>
                      </a:lnTo>
                      <a:lnTo>
                        <a:pt x="1443" y="1333"/>
                      </a:lnTo>
                      <a:lnTo>
                        <a:pt x="1462" y="1334"/>
                      </a:lnTo>
                      <a:lnTo>
                        <a:pt x="1480" y="1333"/>
                      </a:lnTo>
                      <a:lnTo>
                        <a:pt x="1499" y="1326"/>
                      </a:lnTo>
                      <a:lnTo>
                        <a:pt x="1515" y="1316"/>
                      </a:lnTo>
                      <a:lnTo>
                        <a:pt x="1528" y="1301"/>
                      </a:lnTo>
                      <a:lnTo>
                        <a:pt x="1538" y="1281"/>
                      </a:lnTo>
                      <a:lnTo>
                        <a:pt x="1988" y="45"/>
                      </a:lnTo>
                      <a:lnTo>
                        <a:pt x="1996" y="29"/>
                      </a:lnTo>
                      <a:lnTo>
                        <a:pt x="2008" y="17"/>
                      </a:lnTo>
                      <a:lnTo>
                        <a:pt x="2022" y="7"/>
                      </a:lnTo>
                      <a:lnTo>
                        <a:pt x="2037" y="3"/>
                      </a:lnTo>
                      <a:lnTo>
                        <a:pt x="2054" y="0"/>
                      </a:lnTo>
                      <a:lnTo>
                        <a:pt x="2070" y="4"/>
                      </a:lnTo>
                      <a:lnTo>
                        <a:pt x="2074" y="4"/>
                      </a:lnTo>
                      <a:lnTo>
                        <a:pt x="2085" y="6"/>
                      </a:lnTo>
                      <a:lnTo>
                        <a:pt x="2103" y="9"/>
                      </a:lnTo>
                      <a:lnTo>
                        <a:pt x="2125" y="12"/>
                      </a:lnTo>
                      <a:lnTo>
                        <a:pt x="2151" y="16"/>
                      </a:lnTo>
                      <a:lnTo>
                        <a:pt x="2182" y="20"/>
                      </a:lnTo>
                      <a:lnTo>
                        <a:pt x="2215" y="25"/>
                      </a:lnTo>
                      <a:lnTo>
                        <a:pt x="2250" y="31"/>
                      </a:lnTo>
                      <a:lnTo>
                        <a:pt x="2286" y="36"/>
                      </a:lnTo>
                      <a:lnTo>
                        <a:pt x="2321" y="42"/>
                      </a:lnTo>
                      <a:lnTo>
                        <a:pt x="2355" y="48"/>
                      </a:lnTo>
                      <a:lnTo>
                        <a:pt x="2389" y="54"/>
                      </a:lnTo>
                      <a:lnTo>
                        <a:pt x="2419" y="60"/>
                      </a:lnTo>
                      <a:lnTo>
                        <a:pt x="2446" y="64"/>
                      </a:lnTo>
                      <a:lnTo>
                        <a:pt x="2468" y="70"/>
                      </a:lnTo>
                      <a:lnTo>
                        <a:pt x="2468" y="70"/>
                      </a:lnTo>
                      <a:lnTo>
                        <a:pt x="2469" y="70"/>
                      </a:lnTo>
                      <a:lnTo>
                        <a:pt x="2529" y="93"/>
                      </a:lnTo>
                      <a:lnTo>
                        <a:pt x="2587" y="122"/>
                      </a:lnTo>
                      <a:lnTo>
                        <a:pt x="2642" y="156"/>
                      </a:lnTo>
                      <a:lnTo>
                        <a:pt x="2692" y="195"/>
                      </a:lnTo>
                      <a:lnTo>
                        <a:pt x="2737" y="238"/>
                      </a:lnTo>
                      <a:lnTo>
                        <a:pt x="2778" y="286"/>
                      </a:lnTo>
                      <a:lnTo>
                        <a:pt x="2816" y="336"/>
                      </a:lnTo>
                      <a:lnTo>
                        <a:pt x="2848" y="390"/>
                      </a:lnTo>
                      <a:lnTo>
                        <a:pt x="2875" y="447"/>
                      </a:lnTo>
                      <a:lnTo>
                        <a:pt x="2896" y="507"/>
                      </a:lnTo>
                      <a:lnTo>
                        <a:pt x="2911" y="569"/>
                      </a:lnTo>
                      <a:lnTo>
                        <a:pt x="2920" y="633"/>
                      </a:lnTo>
                      <a:lnTo>
                        <a:pt x="2923" y="699"/>
                      </a:lnTo>
                      <a:lnTo>
                        <a:pt x="2923" y="1730"/>
                      </a:lnTo>
                      <a:lnTo>
                        <a:pt x="2920" y="1776"/>
                      </a:lnTo>
                      <a:lnTo>
                        <a:pt x="2909" y="1819"/>
                      </a:lnTo>
                      <a:lnTo>
                        <a:pt x="2892" y="1859"/>
                      </a:lnTo>
                      <a:lnTo>
                        <a:pt x="2870" y="1896"/>
                      </a:lnTo>
                      <a:lnTo>
                        <a:pt x="2842" y="1928"/>
                      </a:lnTo>
                      <a:lnTo>
                        <a:pt x="2810" y="1956"/>
                      </a:lnTo>
                      <a:lnTo>
                        <a:pt x="2773" y="1978"/>
                      </a:lnTo>
                      <a:lnTo>
                        <a:pt x="2733" y="1996"/>
                      </a:lnTo>
                      <a:lnTo>
                        <a:pt x="2689" y="2006"/>
                      </a:lnTo>
                      <a:lnTo>
                        <a:pt x="2644" y="2010"/>
                      </a:lnTo>
                      <a:lnTo>
                        <a:pt x="278" y="2010"/>
                      </a:lnTo>
                      <a:lnTo>
                        <a:pt x="233" y="2006"/>
                      </a:lnTo>
                      <a:lnTo>
                        <a:pt x="190" y="1996"/>
                      </a:lnTo>
                      <a:lnTo>
                        <a:pt x="151" y="1978"/>
                      </a:lnTo>
                      <a:lnTo>
                        <a:pt x="114" y="1956"/>
                      </a:lnTo>
                      <a:lnTo>
                        <a:pt x="81" y="1928"/>
                      </a:lnTo>
                      <a:lnTo>
                        <a:pt x="53" y="1896"/>
                      </a:lnTo>
                      <a:lnTo>
                        <a:pt x="30" y="1859"/>
                      </a:lnTo>
                      <a:lnTo>
                        <a:pt x="14" y="1819"/>
                      </a:lnTo>
                      <a:lnTo>
                        <a:pt x="3" y="1776"/>
                      </a:lnTo>
                      <a:lnTo>
                        <a:pt x="0" y="1730"/>
                      </a:lnTo>
                      <a:lnTo>
                        <a:pt x="0" y="701"/>
                      </a:lnTo>
                      <a:lnTo>
                        <a:pt x="2" y="644"/>
                      </a:lnTo>
                      <a:lnTo>
                        <a:pt x="9" y="587"/>
                      </a:lnTo>
                      <a:lnTo>
                        <a:pt x="20" y="533"/>
                      </a:lnTo>
                      <a:lnTo>
                        <a:pt x="36" y="478"/>
                      </a:lnTo>
                      <a:lnTo>
                        <a:pt x="56" y="426"/>
                      </a:lnTo>
                      <a:lnTo>
                        <a:pt x="80" y="375"/>
                      </a:lnTo>
                      <a:lnTo>
                        <a:pt x="108" y="328"/>
                      </a:lnTo>
                      <a:lnTo>
                        <a:pt x="139" y="282"/>
                      </a:lnTo>
                      <a:lnTo>
                        <a:pt x="174" y="239"/>
                      </a:lnTo>
                      <a:lnTo>
                        <a:pt x="213" y="201"/>
                      </a:lnTo>
                      <a:lnTo>
                        <a:pt x="255" y="165"/>
                      </a:lnTo>
                      <a:lnTo>
                        <a:pt x="301" y="135"/>
                      </a:lnTo>
                      <a:lnTo>
                        <a:pt x="350" y="108"/>
                      </a:lnTo>
                      <a:lnTo>
                        <a:pt x="401" y="86"/>
                      </a:lnTo>
                      <a:lnTo>
                        <a:pt x="456" y="70"/>
                      </a:lnTo>
                      <a:lnTo>
                        <a:pt x="479" y="64"/>
                      </a:lnTo>
                      <a:lnTo>
                        <a:pt x="507" y="58"/>
                      </a:lnTo>
                      <a:lnTo>
                        <a:pt x="538" y="53"/>
                      </a:lnTo>
                      <a:lnTo>
                        <a:pt x="573" y="47"/>
                      </a:lnTo>
                      <a:lnTo>
                        <a:pt x="609" y="40"/>
                      </a:lnTo>
                      <a:lnTo>
                        <a:pt x="644" y="34"/>
                      </a:lnTo>
                      <a:lnTo>
                        <a:pt x="682" y="28"/>
                      </a:lnTo>
                      <a:lnTo>
                        <a:pt x="719" y="23"/>
                      </a:lnTo>
                      <a:lnTo>
                        <a:pt x="752" y="18"/>
                      </a:lnTo>
                      <a:lnTo>
                        <a:pt x="785" y="13"/>
                      </a:lnTo>
                      <a:lnTo>
                        <a:pt x="813" y="9"/>
                      </a:lnTo>
                      <a:lnTo>
                        <a:pt x="837" y="5"/>
                      </a:lnTo>
                      <a:lnTo>
                        <a:pt x="855" y="3"/>
                      </a:lnTo>
                      <a:lnTo>
                        <a:pt x="867" y="2"/>
                      </a:lnTo>
                      <a:lnTo>
                        <a:pt x="873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9" name="Freeform 28"/>
                <p:cNvSpPr>
                  <a:spLocks/>
                </p:cNvSpPr>
                <p:nvPr/>
              </p:nvSpPr>
              <p:spPr bwMode="auto">
                <a:xfrm flipH="1">
                  <a:off x="7644349" y="1467051"/>
                  <a:ext cx="42387" cy="108249"/>
                </a:xfrm>
                <a:custGeom>
                  <a:avLst/>
                  <a:gdLst>
                    <a:gd name="T0" fmla="*/ 95 w 389"/>
                    <a:gd name="T1" fmla="*/ 0 h 996"/>
                    <a:gd name="T2" fmla="*/ 293 w 389"/>
                    <a:gd name="T3" fmla="*/ 0 h 996"/>
                    <a:gd name="T4" fmla="*/ 313 w 389"/>
                    <a:gd name="T5" fmla="*/ 2 h 996"/>
                    <a:gd name="T6" fmla="*/ 333 w 389"/>
                    <a:gd name="T7" fmla="*/ 8 h 996"/>
                    <a:gd name="T8" fmla="*/ 350 w 389"/>
                    <a:gd name="T9" fmla="*/ 17 h 996"/>
                    <a:gd name="T10" fmla="*/ 364 w 389"/>
                    <a:gd name="T11" fmla="*/ 30 h 996"/>
                    <a:gd name="T12" fmla="*/ 378 w 389"/>
                    <a:gd name="T13" fmla="*/ 49 h 996"/>
                    <a:gd name="T14" fmla="*/ 386 w 389"/>
                    <a:gd name="T15" fmla="*/ 70 h 996"/>
                    <a:gd name="T16" fmla="*/ 389 w 389"/>
                    <a:gd name="T17" fmla="*/ 94 h 996"/>
                    <a:gd name="T18" fmla="*/ 386 w 389"/>
                    <a:gd name="T19" fmla="*/ 117 h 996"/>
                    <a:gd name="T20" fmla="*/ 377 w 389"/>
                    <a:gd name="T21" fmla="*/ 138 h 996"/>
                    <a:gd name="T22" fmla="*/ 271 w 389"/>
                    <a:gd name="T23" fmla="*/ 298 h 996"/>
                    <a:gd name="T24" fmla="*/ 320 w 389"/>
                    <a:gd name="T25" fmla="*/ 716 h 996"/>
                    <a:gd name="T26" fmla="*/ 223 w 389"/>
                    <a:gd name="T27" fmla="*/ 976 h 996"/>
                    <a:gd name="T28" fmla="*/ 216 w 389"/>
                    <a:gd name="T29" fmla="*/ 988 h 996"/>
                    <a:gd name="T30" fmla="*/ 206 w 389"/>
                    <a:gd name="T31" fmla="*/ 994 h 996"/>
                    <a:gd name="T32" fmla="*/ 195 w 389"/>
                    <a:gd name="T33" fmla="*/ 996 h 996"/>
                    <a:gd name="T34" fmla="*/ 183 w 389"/>
                    <a:gd name="T35" fmla="*/ 994 h 996"/>
                    <a:gd name="T36" fmla="*/ 174 w 389"/>
                    <a:gd name="T37" fmla="*/ 988 h 996"/>
                    <a:gd name="T38" fmla="*/ 167 w 389"/>
                    <a:gd name="T39" fmla="*/ 976 h 996"/>
                    <a:gd name="T40" fmla="*/ 68 w 389"/>
                    <a:gd name="T41" fmla="*/ 716 h 996"/>
                    <a:gd name="T42" fmla="*/ 118 w 389"/>
                    <a:gd name="T43" fmla="*/ 298 h 996"/>
                    <a:gd name="T44" fmla="*/ 13 w 389"/>
                    <a:gd name="T45" fmla="*/ 138 h 996"/>
                    <a:gd name="T46" fmla="*/ 3 w 389"/>
                    <a:gd name="T47" fmla="*/ 117 h 996"/>
                    <a:gd name="T48" fmla="*/ 0 w 389"/>
                    <a:gd name="T49" fmla="*/ 94 h 996"/>
                    <a:gd name="T50" fmla="*/ 2 w 389"/>
                    <a:gd name="T51" fmla="*/ 70 h 996"/>
                    <a:gd name="T52" fmla="*/ 10 w 389"/>
                    <a:gd name="T53" fmla="*/ 49 h 996"/>
                    <a:gd name="T54" fmla="*/ 24 w 389"/>
                    <a:gd name="T55" fmla="*/ 30 h 996"/>
                    <a:gd name="T56" fmla="*/ 39 w 389"/>
                    <a:gd name="T57" fmla="*/ 17 h 996"/>
                    <a:gd name="T58" fmla="*/ 57 w 389"/>
                    <a:gd name="T59" fmla="*/ 8 h 996"/>
                    <a:gd name="T60" fmla="*/ 75 w 389"/>
                    <a:gd name="T61" fmla="*/ 2 h 996"/>
                    <a:gd name="T62" fmla="*/ 95 w 389"/>
                    <a:gd name="T63" fmla="*/ 0 h 9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389" h="996">
                      <a:moveTo>
                        <a:pt x="95" y="0"/>
                      </a:moveTo>
                      <a:lnTo>
                        <a:pt x="293" y="0"/>
                      </a:lnTo>
                      <a:lnTo>
                        <a:pt x="313" y="2"/>
                      </a:lnTo>
                      <a:lnTo>
                        <a:pt x="333" y="8"/>
                      </a:lnTo>
                      <a:lnTo>
                        <a:pt x="350" y="17"/>
                      </a:lnTo>
                      <a:lnTo>
                        <a:pt x="364" y="30"/>
                      </a:lnTo>
                      <a:lnTo>
                        <a:pt x="378" y="49"/>
                      </a:lnTo>
                      <a:lnTo>
                        <a:pt x="386" y="70"/>
                      </a:lnTo>
                      <a:lnTo>
                        <a:pt x="389" y="94"/>
                      </a:lnTo>
                      <a:lnTo>
                        <a:pt x="386" y="117"/>
                      </a:lnTo>
                      <a:lnTo>
                        <a:pt x="377" y="138"/>
                      </a:lnTo>
                      <a:lnTo>
                        <a:pt x="271" y="298"/>
                      </a:lnTo>
                      <a:lnTo>
                        <a:pt x="320" y="716"/>
                      </a:lnTo>
                      <a:lnTo>
                        <a:pt x="223" y="976"/>
                      </a:lnTo>
                      <a:lnTo>
                        <a:pt x="216" y="988"/>
                      </a:lnTo>
                      <a:lnTo>
                        <a:pt x="206" y="994"/>
                      </a:lnTo>
                      <a:lnTo>
                        <a:pt x="195" y="996"/>
                      </a:lnTo>
                      <a:lnTo>
                        <a:pt x="183" y="994"/>
                      </a:lnTo>
                      <a:lnTo>
                        <a:pt x="174" y="988"/>
                      </a:lnTo>
                      <a:lnTo>
                        <a:pt x="167" y="976"/>
                      </a:lnTo>
                      <a:lnTo>
                        <a:pt x="68" y="716"/>
                      </a:lnTo>
                      <a:lnTo>
                        <a:pt x="118" y="298"/>
                      </a:lnTo>
                      <a:lnTo>
                        <a:pt x="13" y="138"/>
                      </a:lnTo>
                      <a:lnTo>
                        <a:pt x="3" y="117"/>
                      </a:lnTo>
                      <a:lnTo>
                        <a:pt x="0" y="94"/>
                      </a:lnTo>
                      <a:lnTo>
                        <a:pt x="2" y="70"/>
                      </a:lnTo>
                      <a:lnTo>
                        <a:pt x="10" y="49"/>
                      </a:lnTo>
                      <a:lnTo>
                        <a:pt x="24" y="30"/>
                      </a:lnTo>
                      <a:lnTo>
                        <a:pt x="39" y="17"/>
                      </a:lnTo>
                      <a:lnTo>
                        <a:pt x="57" y="8"/>
                      </a:lnTo>
                      <a:lnTo>
                        <a:pt x="75" y="2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30" name="Group 29"/>
            <p:cNvGrpSpPr/>
            <p:nvPr/>
          </p:nvGrpSpPr>
          <p:grpSpPr>
            <a:xfrm>
              <a:off x="7971446" y="1622176"/>
              <a:ext cx="1974231" cy="474816"/>
              <a:chOff x="7971446" y="1622176"/>
              <a:chExt cx="1974231" cy="474816"/>
            </a:xfrm>
          </p:grpSpPr>
          <p:sp>
            <p:nvSpPr>
              <p:cNvPr id="2729" name="TextBox 2728"/>
              <p:cNvSpPr txBox="1"/>
              <p:nvPr/>
            </p:nvSpPr>
            <p:spPr>
              <a:xfrm>
                <a:off x="8254188" y="1722366"/>
                <a:ext cx="1691489" cy="33855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en-IN" sz="1600" b="1" dirty="0" smtClean="0">
                    <a:solidFill>
                      <a:schemeClr val="accent2"/>
                    </a:solidFill>
                    <a:latin typeface="Century Gothic" panose="020B0502020202020204" pitchFamily="34" charset="0"/>
                  </a:rPr>
                  <a:t>ACHIEVEMENTS</a:t>
                </a:r>
                <a:endParaRPr lang="en-IN" sz="1600" b="1" dirty="0">
                  <a:solidFill>
                    <a:schemeClr val="accent2"/>
                  </a:solidFill>
                  <a:latin typeface="Century Gothic" panose="020B0502020202020204" pitchFamily="34" charset="0"/>
                </a:endParaRPr>
              </a:p>
            </p:txBody>
          </p:sp>
          <p:grpSp>
            <p:nvGrpSpPr>
              <p:cNvPr id="2730" name="Group 2729"/>
              <p:cNvGrpSpPr/>
              <p:nvPr/>
            </p:nvGrpSpPr>
            <p:grpSpPr>
              <a:xfrm>
                <a:off x="7971446" y="1622176"/>
                <a:ext cx="368066" cy="474816"/>
                <a:chOff x="7472661" y="2201351"/>
                <a:chExt cx="386949" cy="493568"/>
              </a:xfrm>
              <a:solidFill>
                <a:schemeClr val="accent2"/>
              </a:solidFill>
            </p:grpSpPr>
            <p:sp>
              <p:nvSpPr>
                <p:cNvPr id="2773" name="Freeform 18"/>
                <p:cNvSpPr>
                  <a:spLocks noEditPoints="1"/>
                </p:cNvSpPr>
                <p:nvPr/>
              </p:nvSpPr>
              <p:spPr bwMode="auto">
                <a:xfrm>
                  <a:off x="7503124" y="2201351"/>
                  <a:ext cx="326024" cy="335089"/>
                </a:xfrm>
                <a:custGeom>
                  <a:avLst/>
                  <a:gdLst>
                    <a:gd name="T0" fmla="*/ 1040 w 2696"/>
                    <a:gd name="T1" fmla="*/ 634 h 2774"/>
                    <a:gd name="T2" fmla="*/ 736 w 2696"/>
                    <a:gd name="T3" fmla="*/ 867 h 2774"/>
                    <a:gd name="T4" fmla="*/ 571 w 2696"/>
                    <a:gd name="T5" fmla="*/ 1222 h 2774"/>
                    <a:gd name="T6" fmla="*/ 587 w 2696"/>
                    <a:gd name="T7" fmla="*/ 1616 h 2774"/>
                    <a:gd name="T8" fmla="*/ 763 w 2696"/>
                    <a:gd name="T9" fmla="*/ 1938 h 2774"/>
                    <a:gd name="T10" fmla="*/ 1056 w 2696"/>
                    <a:gd name="T11" fmla="*/ 2145 h 2774"/>
                    <a:gd name="T12" fmla="*/ 1429 w 2696"/>
                    <a:gd name="T13" fmla="*/ 2198 h 2774"/>
                    <a:gd name="T14" fmla="*/ 1792 w 2696"/>
                    <a:gd name="T15" fmla="*/ 2063 h 2774"/>
                    <a:gd name="T16" fmla="*/ 2045 w 2696"/>
                    <a:gd name="T17" fmla="*/ 1776 h 2774"/>
                    <a:gd name="T18" fmla="*/ 2142 w 2696"/>
                    <a:gd name="T19" fmla="*/ 1387 h 2774"/>
                    <a:gd name="T20" fmla="*/ 2056 w 2696"/>
                    <a:gd name="T21" fmla="*/ 1018 h 2774"/>
                    <a:gd name="T22" fmla="*/ 1828 w 2696"/>
                    <a:gd name="T23" fmla="*/ 737 h 2774"/>
                    <a:gd name="T24" fmla="*/ 1499 w 2696"/>
                    <a:gd name="T25" fmla="*/ 585 h 2774"/>
                    <a:gd name="T26" fmla="*/ 1117 w 2696"/>
                    <a:gd name="T27" fmla="*/ 18 h 2774"/>
                    <a:gd name="T28" fmla="*/ 1375 w 2696"/>
                    <a:gd name="T29" fmla="*/ 93 h 2774"/>
                    <a:gd name="T30" fmla="*/ 1618 w 2696"/>
                    <a:gd name="T31" fmla="*/ 5 h 2774"/>
                    <a:gd name="T32" fmla="*/ 1786 w 2696"/>
                    <a:gd name="T33" fmla="*/ 51 h 2774"/>
                    <a:gd name="T34" fmla="*/ 1937 w 2696"/>
                    <a:gd name="T35" fmla="*/ 239 h 2774"/>
                    <a:gd name="T36" fmla="*/ 2168 w 2696"/>
                    <a:gd name="T37" fmla="*/ 318 h 2774"/>
                    <a:gd name="T38" fmla="*/ 2331 w 2696"/>
                    <a:gd name="T39" fmla="*/ 376 h 2774"/>
                    <a:gd name="T40" fmla="*/ 2388 w 2696"/>
                    <a:gd name="T41" fmla="*/ 544 h 2774"/>
                    <a:gd name="T42" fmla="*/ 2462 w 2696"/>
                    <a:gd name="T43" fmla="*/ 781 h 2774"/>
                    <a:gd name="T44" fmla="*/ 2646 w 2696"/>
                    <a:gd name="T45" fmla="*/ 937 h 2774"/>
                    <a:gd name="T46" fmla="*/ 2691 w 2696"/>
                    <a:gd name="T47" fmla="*/ 1109 h 2774"/>
                    <a:gd name="T48" fmla="*/ 2606 w 2696"/>
                    <a:gd name="T49" fmla="*/ 1359 h 2774"/>
                    <a:gd name="T50" fmla="*/ 2678 w 2696"/>
                    <a:gd name="T51" fmla="*/ 1624 h 2774"/>
                    <a:gd name="T52" fmla="*/ 2669 w 2696"/>
                    <a:gd name="T53" fmla="*/ 1807 h 2774"/>
                    <a:gd name="T54" fmla="*/ 2496 w 2696"/>
                    <a:gd name="T55" fmla="*/ 1956 h 2774"/>
                    <a:gd name="T56" fmla="*/ 2391 w 2696"/>
                    <a:gd name="T57" fmla="*/ 2175 h 2774"/>
                    <a:gd name="T58" fmla="*/ 2352 w 2696"/>
                    <a:gd name="T59" fmla="*/ 2373 h 2774"/>
                    <a:gd name="T60" fmla="*/ 2209 w 2696"/>
                    <a:gd name="T61" fmla="*/ 2454 h 2774"/>
                    <a:gd name="T62" fmla="*/ 1976 w 2696"/>
                    <a:gd name="T63" fmla="*/ 2507 h 2774"/>
                    <a:gd name="T64" fmla="*/ 1813 w 2696"/>
                    <a:gd name="T65" fmla="*/ 2691 h 2774"/>
                    <a:gd name="T66" fmla="*/ 1656 w 2696"/>
                    <a:gd name="T67" fmla="*/ 2774 h 2774"/>
                    <a:gd name="T68" fmla="*/ 1429 w 2696"/>
                    <a:gd name="T69" fmla="*/ 2691 h 2774"/>
                    <a:gd name="T70" fmla="*/ 1158 w 2696"/>
                    <a:gd name="T71" fmla="*/ 2734 h 2774"/>
                    <a:gd name="T72" fmla="*/ 973 w 2696"/>
                    <a:gd name="T73" fmla="*/ 2764 h 2774"/>
                    <a:gd name="T74" fmla="*/ 829 w 2696"/>
                    <a:gd name="T75" fmla="*/ 2606 h 2774"/>
                    <a:gd name="T76" fmla="*/ 632 w 2696"/>
                    <a:gd name="T77" fmla="*/ 2470 h 2774"/>
                    <a:gd name="T78" fmla="*/ 418 w 2696"/>
                    <a:gd name="T79" fmla="*/ 2434 h 2774"/>
                    <a:gd name="T80" fmla="*/ 319 w 2696"/>
                    <a:gd name="T81" fmla="*/ 2310 h 2774"/>
                    <a:gd name="T82" fmla="*/ 281 w 2696"/>
                    <a:gd name="T83" fmla="*/ 2077 h 2774"/>
                    <a:gd name="T84" fmla="*/ 120 w 2696"/>
                    <a:gd name="T85" fmla="*/ 1891 h 2774"/>
                    <a:gd name="T86" fmla="*/ 1 w 2696"/>
                    <a:gd name="T87" fmla="*/ 1739 h 2774"/>
                    <a:gd name="T88" fmla="*/ 64 w 2696"/>
                    <a:gd name="T89" fmla="*/ 1526 h 2774"/>
                    <a:gd name="T90" fmla="*/ 64 w 2696"/>
                    <a:gd name="T91" fmla="*/ 1248 h 2774"/>
                    <a:gd name="T92" fmla="*/ 1 w 2696"/>
                    <a:gd name="T93" fmla="*/ 1035 h 2774"/>
                    <a:gd name="T94" fmla="*/ 120 w 2696"/>
                    <a:gd name="T95" fmla="*/ 883 h 2774"/>
                    <a:gd name="T96" fmla="*/ 281 w 2696"/>
                    <a:gd name="T97" fmla="*/ 696 h 2774"/>
                    <a:gd name="T98" fmla="*/ 319 w 2696"/>
                    <a:gd name="T99" fmla="*/ 463 h 2774"/>
                    <a:gd name="T100" fmla="*/ 418 w 2696"/>
                    <a:gd name="T101" fmla="*/ 339 h 2774"/>
                    <a:gd name="T102" fmla="*/ 632 w 2696"/>
                    <a:gd name="T103" fmla="*/ 304 h 2774"/>
                    <a:gd name="T104" fmla="*/ 829 w 2696"/>
                    <a:gd name="T105" fmla="*/ 167 h 2774"/>
                    <a:gd name="T106" fmla="*/ 973 w 2696"/>
                    <a:gd name="T107" fmla="*/ 10 h 27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2696" h="2774">
                      <a:moveTo>
                        <a:pt x="1348" y="570"/>
                      </a:moveTo>
                      <a:lnTo>
                        <a:pt x="1267" y="574"/>
                      </a:lnTo>
                      <a:lnTo>
                        <a:pt x="1189" y="586"/>
                      </a:lnTo>
                      <a:lnTo>
                        <a:pt x="1113" y="607"/>
                      </a:lnTo>
                      <a:lnTo>
                        <a:pt x="1040" y="634"/>
                      </a:lnTo>
                      <a:lnTo>
                        <a:pt x="970" y="668"/>
                      </a:lnTo>
                      <a:lnTo>
                        <a:pt x="904" y="709"/>
                      </a:lnTo>
                      <a:lnTo>
                        <a:pt x="844" y="757"/>
                      </a:lnTo>
                      <a:lnTo>
                        <a:pt x="787" y="810"/>
                      </a:lnTo>
                      <a:lnTo>
                        <a:pt x="736" y="867"/>
                      </a:lnTo>
                      <a:lnTo>
                        <a:pt x="691" y="930"/>
                      </a:lnTo>
                      <a:lnTo>
                        <a:pt x="651" y="998"/>
                      </a:lnTo>
                      <a:lnTo>
                        <a:pt x="618" y="1069"/>
                      </a:lnTo>
                      <a:lnTo>
                        <a:pt x="591" y="1143"/>
                      </a:lnTo>
                      <a:lnTo>
                        <a:pt x="571" y="1222"/>
                      </a:lnTo>
                      <a:lnTo>
                        <a:pt x="558" y="1304"/>
                      </a:lnTo>
                      <a:lnTo>
                        <a:pt x="555" y="1387"/>
                      </a:lnTo>
                      <a:lnTo>
                        <a:pt x="558" y="1465"/>
                      </a:lnTo>
                      <a:lnTo>
                        <a:pt x="569" y="1542"/>
                      </a:lnTo>
                      <a:lnTo>
                        <a:pt x="587" y="1616"/>
                      </a:lnTo>
                      <a:lnTo>
                        <a:pt x="610" y="1687"/>
                      </a:lnTo>
                      <a:lnTo>
                        <a:pt x="641" y="1755"/>
                      </a:lnTo>
                      <a:lnTo>
                        <a:pt x="675" y="1820"/>
                      </a:lnTo>
                      <a:lnTo>
                        <a:pt x="717" y="1881"/>
                      </a:lnTo>
                      <a:lnTo>
                        <a:pt x="763" y="1938"/>
                      </a:lnTo>
                      <a:lnTo>
                        <a:pt x="813" y="1989"/>
                      </a:lnTo>
                      <a:lnTo>
                        <a:pt x="868" y="2037"/>
                      </a:lnTo>
                      <a:lnTo>
                        <a:pt x="928" y="2079"/>
                      </a:lnTo>
                      <a:lnTo>
                        <a:pt x="991" y="2115"/>
                      </a:lnTo>
                      <a:lnTo>
                        <a:pt x="1056" y="2145"/>
                      </a:lnTo>
                      <a:lnTo>
                        <a:pt x="1126" y="2171"/>
                      </a:lnTo>
                      <a:lnTo>
                        <a:pt x="1198" y="2188"/>
                      </a:lnTo>
                      <a:lnTo>
                        <a:pt x="1272" y="2200"/>
                      </a:lnTo>
                      <a:lnTo>
                        <a:pt x="1348" y="2202"/>
                      </a:lnTo>
                      <a:lnTo>
                        <a:pt x="1429" y="2198"/>
                      </a:lnTo>
                      <a:lnTo>
                        <a:pt x="1508" y="2187"/>
                      </a:lnTo>
                      <a:lnTo>
                        <a:pt x="1584" y="2167"/>
                      </a:lnTo>
                      <a:lnTo>
                        <a:pt x="1657" y="2139"/>
                      </a:lnTo>
                      <a:lnTo>
                        <a:pt x="1726" y="2104"/>
                      </a:lnTo>
                      <a:lnTo>
                        <a:pt x="1792" y="2063"/>
                      </a:lnTo>
                      <a:lnTo>
                        <a:pt x="1852" y="2017"/>
                      </a:lnTo>
                      <a:lnTo>
                        <a:pt x="1909" y="1964"/>
                      </a:lnTo>
                      <a:lnTo>
                        <a:pt x="1961" y="1906"/>
                      </a:lnTo>
                      <a:lnTo>
                        <a:pt x="2006" y="1844"/>
                      </a:lnTo>
                      <a:lnTo>
                        <a:pt x="2045" y="1776"/>
                      </a:lnTo>
                      <a:lnTo>
                        <a:pt x="2079" y="1705"/>
                      </a:lnTo>
                      <a:lnTo>
                        <a:pt x="2106" y="1629"/>
                      </a:lnTo>
                      <a:lnTo>
                        <a:pt x="2125" y="1551"/>
                      </a:lnTo>
                      <a:lnTo>
                        <a:pt x="2138" y="1470"/>
                      </a:lnTo>
                      <a:lnTo>
                        <a:pt x="2142" y="1387"/>
                      </a:lnTo>
                      <a:lnTo>
                        <a:pt x="2138" y="1308"/>
                      </a:lnTo>
                      <a:lnTo>
                        <a:pt x="2128" y="1231"/>
                      </a:lnTo>
                      <a:lnTo>
                        <a:pt x="2110" y="1158"/>
                      </a:lnTo>
                      <a:lnTo>
                        <a:pt x="2087" y="1087"/>
                      </a:lnTo>
                      <a:lnTo>
                        <a:pt x="2056" y="1018"/>
                      </a:lnTo>
                      <a:lnTo>
                        <a:pt x="2021" y="953"/>
                      </a:lnTo>
                      <a:lnTo>
                        <a:pt x="1980" y="892"/>
                      </a:lnTo>
                      <a:lnTo>
                        <a:pt x="1934" y="836"/>
                      </a:lnTo>
                      <a:lnTo>
                        <a:pt x="1883" y="783"/>
                      </a:lnTo>
                      <a:lnTo>
                        <a:pt x="1828" y="737"/>
                      </a:lnTo>
                      <a:lnTo>
                        <a:pt x="1769" y="695"/>
                      </a:lnTo>
                      <a:lnTo>
                        <a:pt x="1706" y="658"/>
                      </a:lnTo>
                      <a:lnTo>
                        <a:pt x="1640" y="627"/>
                      </a:lnTo>
                      <a:lnTo>
                        <a:pt x="1571" y="602"/>
                      </a:lnTo>
                      <a:lnTo>
                        <a:pt x="1499" y="585"/>
                      </a:lnTo>
                      <a:lnTo>
                        <a:pt x="1424" y="574"/>
                      </a:lnTo>
                      <a:lnTo>
                        <a:pt x="1348" y="570"/>
                      </a:lnTo>
                      <a:close/>
                      <a:moveTo>
                        <a:pt x="1041" y="0"/>
                      </a:moveTo>
                      <a:lnTo>
                        <a:pt x="1078" y="5"/>
                      </a:lnTo>
                      <a:lnTo>
                        <a:pt x="1117" y="18"/>
                      </a:lnTo>
                      <a:lnTo>
                        <a:pt x="1158" y="40"/>
                      </a:lnTo>
                      <a:lnTo>
                        <a:pt x="1213" y="66"/>
                      </a:lnTo>
                      <a:lnTo>
                        <a:pt x="1267" y="83"/>
                      </a:lnTo>
                      <a:lnTo>
                        <a:pt x="1321" y="93"/>
                      </a:lnTo>
                      <a:lnTo>
                        <a:pt x="1375" y="93"/>
                      </a:lnTo>
                      <a:lnTo>
                        <a:pt x="1429" y="83"/>
                      </a:lnTo>
                      <a:lnTo>
                        <a:pt x="1483" y="66"/>
                      </a:lnTo>
                      <a:lnTo>
                        <a:pt x="1539" y="40"/>
                      </a:lnTo>
                      <a:lnTo>
                        <a:pt x="1578" y="18"/>
                      </a:lnTo>
                      <a:lnTo>
                        <a:pt x="1618" y="5"/>
                      </a:lnTo>
                      <a:lnTo>
                        <a:pt x="1656" y="0"/>
                      </a:lnTo>
                      <a:lnTo>
                        <a:pt x="1690" y="1"/>
                      </a:lnTo>
                      <a:lnTo>
                        <a:pt x="1724" y="10"/>
                      </a:lnTo>
                      <a:lnTo>
                        <a:pt x="1756" y="28"/>
                      </a:lnTo>
                      <a:lnTo>
                        <a:pt x="1786" y="51"/>
                      </a:lnTo>
                      <a:lnTo>
                        <a:pt x="1813" y="83"/>
                      </a:lnTo>
                      <a:lnTo>
                        <a:pt x="1838" y="122"/>
                      </a:lnTo>
                      <a:lnTo>
                        <a:pt x="1868" y="167"/>
                      </a:lnTo>
                      <a:lnTo>
                        <a:pt x="1900" y="206"/>
                      </a:lnTo>
                      <a:lnTo>
                        <a:pt x="1937" y="239"/>
                      </a:lnTo>
                      <a:lnTo>
                        <a:pt x="1976" y="267"/>
                      </a:lnTo>
                      <a:lnTo>
                        <a:pt x="2018" y="288"/>
                      </a:lnTo>
                      <a:lnTo>
                        <a:pt x="2065" y="304"/>
                      </a:lnTo>
                      <a:lnTo>
                        <a:pt x="2115" y="314"/>
                      </a:lnTo>
                      <a:lnTo>
                        <a:pt x="2168" y="318"/>
                      </a:lnTo>
                      <a:lnTo>
                        <a:pt x="2209" y="320"/>
                      </a:lnTo>
                      <a:lnTo>
                        <a:pt x="2246" y="327"/>
                      </a:lnTo>
                      <a:lnTo>
                        <a:pt x="2278" y="339"/>
                      </a:lnTo>
                      <a:lnTo>
                        <a:pt x="2307" y="355"/>
                      </a:lnTo>
                      <a:lnTo>
                        <a:pt x="2331" y="376"/>
                      </a:lnTo>
                      <a:lnTo>
                        <a:pt x="2352" y="401"/>
                      </a:lnTo>
                      <a:lnTo>
                        <a:pt x="2367" y="430"/>
                      </a:lnTo>
                      <a:lnTo>
                        <a:pt x="2377" y="463"/>
                      </a:lnTo>
                      <a:lnTo>
                        <a:pt x="2385" y="502"/>
                      </a:lnTo>
                      <a:lnTo>
                        <a:pt x="2388" y="544"/>
                      </a:lnTo>
                      <a:lnTo>
                        <a:pt x="2391" y="598"/>
                      </a:lnTo>
                      <a:lnTo>
                        <a:pt x="2400" y="648"/>
                      </a:lnTo>
                      <a:lnTo>
                        <a:pt x="2416" y="696"/>
                      </a:lnTo>
                      <a:lnTo>
                        <a:pt x="2437" y="740"/>
                      </a:lnTo>
                      <a:lnTo>
                        <a:pt x="2462" y="781"/>
                      </a:lnTo>
                      <a:lnTo>
                        <a:pt x="2496" y="818"/>
                      </a:lnTo>
                      <a:lnTo>
                        <a:pt x="2533" y="852"/>
                      </a:lnTo>
                      <a:lnTo>
                        <a:pt x="2577" y="883"/>
                      </a:lnTo>
                      <a:lnTo>
                        <a:pt x="2615" y="909"/>
                      </a:lnTo>
                      <a:lnTo>
                        <a:pt x="2646" y="937"/>
                      </a:lnTo>
                      <a:lnTo>
                        <a:pt x="2669" y="967"/>
                      </a:lnTo>
                      <a:lnTo>
                        <a:pt x="2686" y="1001"/>
                      </a:lnTo>
                      <a:lnTo>
                        <a:pt x="2695" y="1035"/>
                      </a:lnTo>
                      <a:lnTo>
                        <a:pt x="2696" y="1071"/>
                      </a:lnTo>
                      <a:lnTo>
                        <a:pt x="2691" y="1109"/>
                      </a:lnTo>
                      <a:lnTo>
                        <a:pt x="2678" y="1150"/>
                      </a:lnTo>
                      <a:lnTo>
                        <a:pt x="2658" y="1192"/>
                      </a:lnTo>
                      <a:lnTo>
                        <a:pt x="2632" y="1248"/>
                      </a:lnTo>
                      <a:lnTo>
                        <a:pt x="2614" y="1304"/>
                      </a:lnTo>
                      <a:lnTo>
                        <a:pt x="2606" y="1359"/>
                      </a:lnTo>
                      <a:lnTo>
                        <a:pt x="2606" y="1415"/>
                      </a:lnTo>
                      <a:lnTo>
                        <a:pt x="2614" y="1470"/>
                      </a:lnTo>
                      <a:lnTo>
                        <a:pt x="2632" y="1526"/>
                      </a:lnTo>
                      <a:lnTo>
                        <a:pt x="2658" y="1582"/>
                      </a:lnTo>
                      <a:lnTo>
                        <a:pt x="2678" y="1624"/>
                      </a:lnTo>
                      <a:lnTo>
                        <a:pt x="2691" y="1665"/>
                      </a:lnTo>
                      <a:lnTo>
                        <a:pt x="2696" y="1703"/>
                      </a:lnTo>
                      <a:lnTo>
                        <a:pt x="2695" y="1739"/>
                      </a:lnTo>
                      <a:lnTo>
                        <a:pt x="2686" y="1774"/>
                      </a:lnTo>
                      <a:lnTo>
                        <a:pt x="2669" y="1807"/>
                      </a:lnTo>
                      <a:lnTo>
                        <a:pt x="2646" y="1837"/>
                      </a:lnTo>
                      <a:lnTo>
                        <a:pt x="2615" y="1865"/>
                      </a:lnTo>
                      <a:lnTo>
                        <a:pt x="2577" y="1891"/>
                      </a:lnTo>
                      <a:lnTo>
                        <a:pt x="2533" y="1922"/>
                      </a:lnTo>
                      <a:lnTo>
                        <a:pt x="2496" y="1956"/>
                      </a:lnTo>
                      <a:lnTo>
                        <a:pt x="2462" y="1993"/>
                      </a:lnTo>
                      <a:lnTo>
                        <a:pt x="2437" y="2033"/>
                      </a:lnTo>
                      <a:lnTo>
                        <a:pt x="2416" y="2077"/>
                      </a:lnTo>
                      <a:lnTo>
                        <a:pt x="2400" y="2124"/>
                      </a:lnTo>
                      <a:lnTo>
                        <a:pt x="2391" y="2175"/>
                      </a:lnTo>
                      <a:lnTo>
                        <a:pt x="2388" y="2229"/>
                      </a:lnTo>
                      <a:lnTo>
                        <a:pt x="2385" y="2273"/>
                      </a:lnTo>
                      <a:lnTo>
                        <a:pt x="2377" y="2310"/>
                      </a:lnTo>
                      <a:lnTo>
                        <a:pt x="2367" y="2344"/>
                      </a:lnTo>
                      <a:lnTo>
                        <a:pt x="2352" y="2373"/>
                      </a:lnTo>
                      <a:lnTo>
                        <a:pt x="2331" y="2398"/>
                      </a:lnTo>
                      <a:lnTo>
                        <a:pt x="2307" y="2418"/>
                      </a:lnTo>
                      <a:lnTo>
                        <a:pt x="2278" y="2434"/>
                      </a:lnTo>
                      <a:lnTo>
                        <a:pt x="2246" y="2446"/>
                      </a:lnTo>
                      <a:lnTo>
                        <a:pt x="2209" y="2454"/>
                      </a:lnTo>
                      <a:lnTo>
                        <a:pt x="2168" y="2457"/>
                      </a:lnTo>
                      <a:lnTo>
                        <a:pt x="2115" y="2460"/>
                      </a:lnTo>
                      <a:lnTo>
                        <a:pt x="2065" y="2470"/>
                      </a:lnTo>
                      <a:lnTo>
                        <a:pt x="2018" y="2486"/>
                      </a:lnTo>
                      <a:lnTo>
                        <a:pt x="1976" y="2507"/>
                      </a:lnTo>
                      <a:lnTo>
                        <a:pt x="1937" y="2535"/>
                      </a:lnTo>
                      <a:lnTo>
                        <a:pt x="1900" y="2568"/>
                      </a:lnTo>
                      <a:lnTo>
                        <a:pt x="1868" y="2606"/>
                      </a:lnTo>
                      <a:lnTo>
                        <a:pt x="1838" y="2651"/>
                      </a:lnTo>
                      <a:lnTo>
                        <a:pt x="1813" y="2691"/>
                      </a:lnTo>
                      <a:lnTo>
                        <a:pt x="1786" y="2723"/>
                      </a:lnTo>
                      <a:lnTo>
                        <a:pt x="1756" y="2746"/>
                      </a:lnTo>
                      <a:lnTo>
                        <a:pt x="1724" y="2764"/>
                      </a:lnTo>
                      <a:lnTo>
                        <a:pt x="1690" y="2773"/>
                      </a:lnTo>
                      <a:lnTo>
                        <a:pt x="1656" y="2774"/>
                      </a:lnTo>
                      <a:lnTo>
                        <a:pt x="1618" y="2769"/>
                      </a:lnTo>
                      <a:lnTo>
                        <a:pt x="1578" y="2756"/>
                      </a:lnTo>
                      <a:lnTo>
                        <a:pt x="1539" y="2734"/>
                      </a:lnTo>
                      <a:lnTo>
                        <a:pt x="1483" y="2708"/>
                      </a:lnTo>
                      <a:lnTo>
                        <a:pt x="1429" y="2691"/>
                      </a:lnTo>
                      <a:lnTo>
                        <a:pt x="1375" y="2682"/>
                      </a:lnTo>
                      <a:lnTo>
                        <a:pt x="1321" y="2682"/>
                      </a:lnTo>
                      <a:lnTo>
                        <a:pt x="1267" y="2691"/>
                      </a:lnTo>
                      <a:lnTo>
                        <a:pt x="1213" y="2708"/>
                      </a:lnTo>
                      <a:lnTo>
                        <a:pt x="1158" y="2734"/>
                      </a:lnTo>
                      <a:lnTo>
                        <a:pt x="1117" y="2756"/>
                      </a:lnTo>
                      <a:lnTo>
                        <a:pt x="1078" y="2769"/>
                      </a:lnTo>
                      <a:lnTo>
                        <a:pt x="1041" y="2774"/>
                      </a:lnTo>
                      <a:lnTo>
                        <a:pt x="1006" y="2773"/>
                      </a:lnTo>
                      <a:lnTo>
                        <a:pt x="973" y="2764"/>
                      </a:lnTo>
                      <a:lnTo>
                        <a:pt x="940" y="2746"/>
                      </a:lnTo>
                      <a:lnTo>
                        <a:pt x="911" y="2723"/>
                      </a:lnTo>
                      <a:lnTo>
                        <a:pt x="884" y="2691"/>
                      </a:lnTo>
                      <a:lnTo>
                        <a:pt x="858" y="2651"/>
                      </a:lnTo>
                      <a:lnTo>
                        <a:pt x="829" y="2606"/>
                      </a:lnTo>
                      <a:lnTo>
                        <a:pt x="795" y="2568"/>
                      </a:lnTo>
                      <a:lnTo>
                        <a:pt x="759" y="2535"/>
                      </a:lnTo>
                      <a:lnTo>
                        <a:pt x="720" y="2507"/>
                      </a:lnTo>
                      <a:lnTo>
                        <a:pt x="677" y="2486"/>
                      </a:lnTo>
                      <a:lnTo>
                        <a:pt x="632" y="2470"/>
                      </a:lnTo>
                      <a:lnTo>
                        <a:pt x="582" y="2460"/>
                      </a:lnTo>
                      <a:lnTo>
                        <a:pt x="529" y="2457"/>
                      </a:lnTo>
                      <a:lnTo>
                        <a:pt x="488" y="2454"/>
                      </a:lnTo>
                      <a:lnTo>
                        <a:pt x="450" y="2446"/>
                      </a:lnTo>
                      <a:lnTo>
                        <a:pt x="418" y="2434"/>
                      </a:lnTo>
                      <a:lnTo>
                        <a:pt x="390" y="2418"/>
                      </a:lnTo>
                      <a:lnTo>
                        <a:pt x="365" y="2398"/>
                      </a:lnTo>
                      <a:lnTo>
                        <a:pt x="346" y="2373"/>
                      </a:lnTo>
                      <a:lnTo>
                        <a:pt x="329" y="2344"/>
                      </a:lnTo>
                      <a:lnTo>
                        <a:pt x="319" y="2310"/>
                      </a:lnTo>
                      <a:lnTo>
                        <a:pt x="311" y="2273"/>
                      </a:lnTo>
                      <a:lnTo>
                        <a:pt x="309" y="2229"/>
                      </a:lnTo>
                      <a:lnTo>
                        <a:pt x="305" y="2175"/>
                      </a:lnTo>
                      <a:lnTo>
                        <a:pt x="296" y="2124"/>
                      </a:lnTo>
                      <a:lnTo>
                        <a:pt x="281" y="2077"/>
                      </a:lnTo>
                      <a:lnTo>
                        <a:pt x="260" y="2033"/>
                      </a:lnTo>
                      <a:lnTo>
                        <a:pt x="233" y="1993"/>
                      </a:lnTo>
                      <a:lnTo>
                        <a:pt x="201" y="1956"/>
                      </a:lnTo>
                      <a:lnTo>
                        <a:pt x="163" y="1922"/>
                      </a:lnTo>
                      <a:lnTo>
                        <a:pt x="120" y="1891"/>
                      </a:lnTo>
                      <a:lnTo>
                        <a:pt x="81" y="1865"/>
                      </a:lnTo>
                      <a:lnTo>
                        <a:pt x="50" y="1837"/>
                      </a:lnTo>
                      <a:lnTo>
                        <a:pt x="27" y="1807"/>
                      </a:lnTo>
                      <a:lnTo>
                        <a:pt x="10" y="1774"/>
                      </a:lnTo>
                      <a:lnTo>
                        <a:pt x="1" y="1739"/>
                      </a:lnTo>
                      <a:lnTo>
                        <a:pt x="0" y="1703"/>
                      </a:lnTo>
                      <a:lnTo>
                        <a:pt x="5" y="1665"/>
                      </a:lnTo>
                      <a:lnTo>
                        <a:pt x="18" y="1624"/>
                      </a:lnTo>
                      <a:lnTo>
                        <a:pt x="39" y="1582"/>
                      </a:lnTo>
                      <a:lnTo>
                        <a:pt x="64" y="1526"/>
                      </a:lnTo>
                      <a:lnTo>
                        <a:pt x="81" y="1470"/>
                      </a:lnTo>
                      <a:lnTo>
                        <a:pt x="90" y="1415"/>
                      </a:lnTo>
                      <a:lnTo>
                        <a:pt x="90" y="1359"/>
                      </a:lnTo>
                      <a:lnTo>
                        <a:pt x="81" y="1304"/>
                      </a:lnTo>
                      <a:lnTo>
                        <a:pt x="64" y="1248"/>
                      </a:lnTo>
                      <a:lnTo>
                        <a:pt x="39" y="1192"/>
                      </a:lnTo>
                      <a:lnTo>
                        <a:pt x="18" y="1150"/>
                      </a:lnTo>
                      <a:lnTo>
                        <a:pt x="5" y="1109"/>
                      </a:lnTo>
                      <a:lnTo>
                        <a:pt x="0" y="1071"/>
                      </a:lnTo>
                      <a:lnTo>
                        <a:pt x="1" y="1035"/>
                      </a:lnTo>
                      <a:lnTo>
                        <a:pt x="10" y="1001"/>
                      </a:lnTo>
                      <a:lnTo>
                        <a:pt x="27" y="967"/>
                      </a:lnTo>
                      <a:lnTo>
                        <a:pt x="50" y="937"/>
                      </a:lnTo>
                      <a:lnTo>
                        <a:pt x="81" y="909"/>
                      </a:lnTo>
                      <a:lnTo>
                        <a:pt x="120" y="883"/>
                      </a:lnTo>
                      <a:lnTo>
                        <a:pt x="163" y="852"/>
                      </a:lnTo>
                      <a:lnTo>
                        <a:pt x="201" y="818"/>
                      </a:lnTo>
                      <a:lnTo>
                        <a:pt x="233" y="781"/>
                      </a:lnTo>
                      <a:lnTo>
                        <a:pt x="260" y="740"/>
                      </a:lnTo>
                      <a:lnTo>
                        <a:pt x="281" y="696"/>
                      </a:lnTo>
                      <a:lnTo>
                        <a:pt x="296" y="648"/>
                      </a:lnTo>
                      <a:lnTo>
                        <a:pt x="305" y="598"/>
                      </a:lnTo>
                      <a:lnTo>
                        <a:pt x="309" y="544"/>
                      </a:lnTo>
                      <a:lnTo>
                        <a:pt x="311" y="502"/>
                      </a:lnTo>
                      <a:lnTo>
                        <a:pt x="319" y="463"/>
                      </a:lnTo>
                      <a:lnTo>
                        <a:pt x="329" y="430"/>
                      </a:lnTo>
                      <a:lnTo>
                        <a:pt x="346" y="401"/>
                      </a:lnTo>
                      <a:lnTo>
                        <a:pt x="365" y="376"/>
                      </a:lnTo>
                      <a:lnTo>
                        <a:pt x="390" y="355"/>
                      </a:lnTo>
                      <a:lnTo>
                        <a:pt x="418" y="339"/>
                      </a:lnTo>
                      <a:lnTo>
                        <a:pt x="450" y="327"/>
                      </a:lnTo>
                      <a:lnTo>
                        <a:pt x="488" y="320"/>
                      </a:lnTo>
                      <a:lnTo>
                        <a:pt x="529" y="318"/>
                      </a:lnTo>
                      <a:lnTo>
                        <a:pt x="582" y="314"/>
                      </a:lnTo>
                      <a:lnTo>
                        <a:pt x="632" y="304"/>
                      </a:lnTo>
                      <a:lnTo>
                        <a:pt x="677" y="288"/>
                      </a:lnTo>
                      <a:lnTo>
                        <a:pt x="720" y="267"/>
                      </a:lnTo>
                      <a:lnTo>
                        <a:pt x="759" y="239"/>
                      </a:lnTo>
                      <a:lnTo>
                        <a:pt x="795" y="206"/>
                      </a:lnTo>
                      <a:lnTo>
                        <a:pt x="829" y="167"/>
                      </a:lnTo>
                      <a:lnTo>
                        <a:pt x="857" y="122"/>
                      </a:lnTo>
                      <a:lnTo>
                        <a:pt x="884" y="83"/>
                      </a:lnTo>
                      <a:lnTo>
                        <a:pt x="911" y="51"/>
                      </a:lnTo>
                      <a:lnTo>
                        <a:pt x="940" y="28"/>
                      </a:lnTo>
                      <a:lnTo>
                        <a:pt x="973" y="10"/>
                      </a:lnTo>
                      <a:lnTo>
                        <a:pt x="1006" y="1"/>
                      </a:lnTo>
                      <a:lnTo>
                        <a:pt x="1041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4" name="Freeform 19"/>
                <p:cNvSpPr>
                  <a:spLocks/>
                </p:cNvSpPr>
                <p:nvPr/>
              </p:nvSpPr>
              <p:spPr bwMode="auto">
                <a:xfrm>
                  <a:off x="7472661" y="2503802"/>
                  <a:ext cx="156303" cy="188216"/>
                </a:xfrm>
                <a:custGeom>
                  <a:avLst/>
                  <a:gdLst>
                    <a:gd name="T0" fmla="*/ 596 w 1292"/>
                    <a:gd name="T1" fmla="*/ 3 h 1558"/>
                    <a:gd name="T2" fmla="*/ 602 w 1292"/>
                    <a:gd name="T3" fmla="*/ 13 h 1558"/>
                    <a:gd name="T4" fmla="*/ 619 w 1292"/>
                    <a:gd name="T5" fmla="*/ 32 h 1558"/>
                    <a:gd name="T6" fmla="*/ 650 w 1292"/>
                    <a:gd name="T7" fmla="*/ 51 h 1558"/>
                    <a:gd name="T8" fmla="*/ 697 w 1292"/>
                    <a:gd name="T9" fmla="*/ 67 h 1558"/>
                    <a:gd name="T10" fmla="*/ 768 w 1292"/>
                    <a:gd name="T11" fmla="*/ 74 h 1558"/>
                    <a:gd name="T12" fmla="*/ 857 w 1292"/>
                    <a:gd name="T13" fmla="*/ 83 h 1558"/>
                    <a:gd name="T14" fmla="*/ 925 w 1292"/>
                    <a:gd name="T15" fmla="*/ 106 h 1558"/>
                    <a:gd name="T16" fmla="*/ 976 w 1292"/>
                    <a:gd name="T17" fmla="*/ 138 h 1558"/>
                    <a:gd name="T18" fmla="*/ 1015 w 1292"/>
                    <a:gd name="T19" fmla="*/ 176 h 1558"/>
                    <a:gd name="T20" fmla="*/ 1047 w 1292"/>
                    <a:gd name="T21" fmla="*/ 218 h 1558"/>
                    <a:gd name="T22" fmla="*/ 1077 w 1292"/>
                    <a:gd name="T23" fmla="*/ 262 h 1558"/>
                    <a:gd name="T24" fmla="*/ 1108 w 1292"/>
                    <a:gd name="T25" fmla="*/ 303 h 1558"/>
                    <a:gd name="T26" fmla="*/ 1144 w 1292"/>
                    <a:gd name="T27" fmla="*/ 339 h 1558"/>
                    <a:gd name="T28" fmla="*/ 1191 w 1292"/>
                    <a:gd name="T29" fmla="*/ 365 h 1558"/>
                    <a:gd name="T30" fmla="*/ 1254 w 1292"/>
                    <a:gd name="T31" fmla="*/ 382 h 1558"/>
                    <a:gd name="T32" fmla="*/ 1290 w 1292"/>
                    <a:gd name="T33" fmla="*/ 388 h 1558"/>
                    <a:gd name="T34" fmla="*/ 1279 w 1292"/>
                    <a:gd name="T35" fmla="*/ 413 h 1558"/>
                    <a:gd name="T36" fmla="*/ 1255 w 1292"/>
                    <a:gd name="T37" fmla="*/ 459 h 1558"/>
                    <a:gd name="T38" fmla="*/ 1225 w 1292"/>
                    <a:gd name="T39" fmla="*/ 525 h 1558"/>
                    <a:gd name="T40" fmla="*/ 1186 w 1292"/>
                    <a:gd name="T41" fmla="*/ 607 h 1558"/>
                    <a:gd name="T42" fmla="*/ 1141 w 1292"/>
                    <a:gd name="T43" fmla="*/ 703 h 1558"/>
                    <a:gd name="T44" fmla="*/ 1093 w 1292"/>
                    <a:gd name="T45" fmla="*/ 805 h 1558"/>
                    <a:gd name="T46" fmla="*/ 1042 w 1292"/>
                    <a:gd name="T47" fmla="*/ 913 h 1558"/>
                    <a:gd name="T48" fmla="*/ 991 w 1292"/>
                    <a:gd name="T49" fmla="*/ 1024 h 1558"/>
                    <a:gd name="T50" fmla="*/ 940 w 1292"/>
                    <a:gd name="T51" fmla="*/ 1133 h 1558"/>
                    <a:gd name="T52" fmla="*/ 891 w 1292"/>
                    <a:gd name="T53" fmla="*/ 1236 h 1558"/>
                    <a:gd name="T54" fmla="*/ 848 w 1292"/>
                    <a:gd name="T55" fmla="*/ 1330 h 1558"/>
                    <a:gd name="T56" fmla="*/ 809 w 1292"/>
                    <a:gd name="T57" fmla="*/ 1413 h 1558"/>
                    <a:gd name="T58" fmla="*/ 777 w 1292"/>
                    <a:gd name="T59" fmla="*/ 1481 h 1558"/>
                    <a:gd name="T60" fmla="*/ 755 w 1292"/>
                    <a:gd name="T61" fmla="*/ 1529 h 1558"/>
                    <a:gd name="T62" fmla="*/ 742 w 1292"/>
                    <a:gd name="T63" fmla="*/ 1555 h 1558"/>
                    <a:gd name="T64" fmla="*/ 477 w 1292"/>
                    <a:gd name="T65" fmla="*/ 1149 h 1558"/>
                    <a:gd name="T66" fmla="*/ 596 w 1292"/>
                    <a:gd name="T67" fmla="*/ 0 h 15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292" h="1558">
                      <a:moveTo>
                        <a:pt x="596" y="0"/>
                      </a:moveTo>
                      <a:lnTo>
                        <a:pt x="596" y="3"/>
                      </a:lnTo>
                      <a:lnTo>
                        <a:pt x="598" y="6"/>
                      </a:lnTo>
                      <a:lnTo>
                        <a:pt x="602" y="13"/>
                      </a:lnTo>
                      <a:lnTo>
                        <a:pt x="608" y="22"/>
                      </a:lnTo>
                      <a:lnTo>
                        <a:pt x="619" y="32"/>
                      </a:lnTo>
                      <a:lnTo>
                        <a:pt x="632" y="42"/>
                      </a:lnTo>
                      <a:lnTo>
                        <a:pt x="650" y="51"/>
                      </a:lnTo>
                      <a:lnTo>
                        <a:pt x="671" y="61"/>
                      </a:lnTo>
                      <a:lnTo>
                        <a:pt x="697" y="67"/>
                      </a:lnTo>
                      <a:lnTo>
                        <a:pt x="731" y="71"/>
                      </a:lnTo>
                      <a:lnTo>
                        <a:pt x="768" y="74"/>
                      </a:lnTo>
                      <a:lnTo>
                        <a:pt x="816" y="77"/>
                      </a:lnTo>
                      <a:lnTo>
                        <a:pt x="857" y="83"/>
                      </a:lnTo>
                      <a:lnTo>
                        <a:pt x="893" y="93"/>
                      </a:lnTo>
                      <a:lnTo>
                        <a:pt x="925" y="106"/>
                      </a:lnTo>
                      <a:lnTo>
                        <a:pt x="952" y="120"/>
                      </a:lnTo>
                      <a:lnTo>
                        <a:pt x="976" y="138"/>
                      </a:lnTo>
                      <a:lnTo>
                        <a:pt x="997" y="156"/>
                      </a:lnTo>
                      <a:lnTo>
                        <a:pt x="1015" y="176"/>
                      </a:lnTo>
                      <a:lnTo>
                        <a:pt x="1032" y="197"/>
                      </a:lnTo>
                      <a:lnTo>
                        <a:pt x="1047" y="218"/>
                      </a:lnTo>
                      <a:lnTo>
                        <a:pt x="1063" y="241"/>
                      </a:lnTo>
                      <a:lnTo>
                        <a:pt x="1077" y="262"/>
                      </a:lnTo>
                      <a:lnTo>
                        <a:pt x="1092" y="283"/>
                      </a:lnTo>
                      <a:lnTo>
                        <a:pt x="1108" y="303"/>
                      </a:lnTo>
                      <a:lnTo>
                        <a:pt x="1124" y="321"/>
                      </a:lnTo>
                      <a:lnTo>
                        <a:pt x="1144" y="339"/>
                      </a:lnTo>
                      <a:lnTo>
                        <a:pt x="1167" y="353"/>
                      </a:lnTo>
                      <a:lnTo>
                        <a:pt x="1191" y="365"/>
                      </a:lnTo>
                      <a:lnTo>
                        <a:pt x="1221" y="376"/>
                      </a:lnTo>
                      <a:lnTo>
                        <a:pt x="1254" y="382"/>
                      </a:lnTo>
                      <a:lnTo>
                        <a:pt x="1292" y="385"/>
                      </a:lnTo>
                      <a:lnTo>
                        <a:pt x="1290" y="388"/>
                      </a:lnTo>
                      <a:lnTo>
                        <a:pt x="1285" y="397"/>
                      </a:lnTo>
                      <a:lnTo>
                        <a:pt x="1279" y="413"/>
                      </a:lnTo>
                      <a:lnTo>
                        <a:pt x="1268" y="433"/>
                      </a:lnTo>
                      <a:lnTo>
                        <a:pt x="1255" y="459"/>
                      </a:lnTo>
                      <a:lnTo>
                        <a:pt x="1241" y="491"/>
                      </a:lnTo>
                      <a:lnTo>
                        <a:pt x="1225" y="525"/>
                      </a:lnTo>
                      <a:lnTo>
                        <a:pt x="1205" y="565"/>
                      </a:lnTo>
                      <a:lnTo>
                        <a:pt x="1186" y="607"/>
                      </a:lnTo>
                      <a:lnTo>
                        <a:pt x="1164" y="654"/>
                      </a:lnTo>
                      <a:lnTo>
                        <a:pt x="1141" y="703"/>
                      </a:lnTo>
                      <a:lnTo>
                        <a:pt x="1118" y="753"/>
                      </a:lnTo>
                      <a:lnTo>
                        <a:pt x="1093" y="805"/>
                      </a:lnTo>
                      <a:lnTo>
                        <a:pt x="1068" y="859"/>
                      </a:lnTo>
                      <a:lnTo>
                        <a:pt x="1042" y="913"/>
                      </a:lnTo>
                      <a:lnTo>
                        <a:pt x="1016" y="969"/>
                      </a:lnTo>
                      <a:lnTo>
                        <a:pt x="991" y="1024"/>
                      </a:lnTo>
                      <a:lnTo>
                        <a:pt x="965" y="1079"/>
                      </a:lnTo>
                      <a:lnTo>
                        <a:pt x="940" y="1133"/>
                      </a:lnTo>
                      <a:lnTo>
                        <a:pt x="916" y="1185"/>
                      </a:lnTo>
                      <a:lnTo>
                        <a:pt x="891" y="1236"/>
                      </a:lnTo>
                      <a:lnTo>
                        <a:pt x="868" y="1284"/>
                      </a:lnTo>
                      <a:lnTo>
                        <a:pt x="848" y="1330"/>
                      </a:lnTo>
                      <a:lnTo>
                        <a:pt x="827" y="1374"/>
                      </a:lnTo>
                      <a:lnTo>
                        <a:pt x="809" y="1413"/>
                      </a:lnTo>
                      <a:lnTo>
                        <a:pt x="792" y="1449"/>
                      </a:lnTo>
                      <a:lnTo>
                        <a:pt x="777" y="1481"/>
                      </a:lnTo>
                      <a:lnTo>
                        <a:pt x="765" y="1507"/>
                      </a:lnTo>
                      <a:lnTo>
                        <a:pt x="755" y="1529"/>
                      </a:lnTo>
                      <a:lnTo>
                        <a:pt x="747" y="1545"/>
                      </a:lnTo>
                      <a:lnTo>
                        <a:pt x="742" y="1555"/>
                      </a:lnTo>
                      <a:lnTo>
                        <a:pt x="741" y="1558"/>
                      </a:lnTo>
                      <a:lnTo>
                        <a:pt x="477" y="1149"/>
                      </a:lnTo>
                      <a:lnTo>
                        <a:pt x="0" y="1204"/>
                      </a:lnTo>
                      <a:lnTo>
                        <a:pt x="596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5" name="Freeform 20"/>
                <p:cNvSpPr>
                  <a:spLocks/>
                </p:cNvSpPr>
                <p:nvPr/>
              </p:nvSpPr>
              <p:spPr bwMode="auto">
                <a:xfrm>
                  <a:off x="7701494" y="2509604"/>
                  <a:ext cx="158116" cy="185315"/>
                </a:xfrm>
                <a:custGeom>
                  <a:avLst/>
                  <a:gdLst>
                    <a:gd name="T0" fmla="*/ 703 w 1306"/>
                    <a:gd name="T1" fmla="*/ 0 h 1534"/>
                    <a:gd name="T2" fmla="*/ 1306 w 1306"/>
                    <a:gd name="T3" fmla="*/ 1156 h 1534"/>
                    <a:gd name="T4" fmla="*/ 836 w 1306"/>
                    <a:gd name="T5" fmla="*/ 1094 h 1534"/>
                    <a:gd name="T6" fmla="*/ 671 w 1306"/>
                    <a:gd name="T7" fmla="*/ 1534 h 1534"/>
                    <a:gd name="T8" fmla="*/ 0 w 1306"/>
                    <a:gd name="T9" fmla="*/ 345 h 1534"/>
                    <a:gd name="T10" fmla="*/ 3 w 1306"/>
                    <a:gd name="T11" fmla="*/ 345 h 1534"/>
                    <a:gd name="T12" fmla="*/ 12 w 1306"/>
                    <a:gd name="T13" fmla="*/ 346 h 1534"/>
                    <a:gd name="T14" fmla="*/ 28 w 1306"/>
                    <a:gd name="T15" fmla="*/ 346 h 1534"/>
                    <a:gd name="T16" fmla="*/ 48 w 1306"/>
                    <a:gd name="T17" fmla="*/ 346 h 1534"/>
                    <a:gd name="T18" fmla="*/ 72 w 1306"/>
                    <a:gd name="T19" fmla="*/ 344 h 1534"/>
                    <a:gd name="T20" fmla="*/ 100 w 1306"/>
                    <a:gd name="T21" fmla="*/ 338 h 1534"/>
                    <a:gd name="T22" fmla="*/ 129 w 1306"/>
                    <a:gd name="T23" fmla="*/ 329 h 1534"/>
                    <a:gd name="T24" fmla="*/ 160 w 1306"/>
                    <a:gd name="T25" fmla="*/ 317 h 1534"/>
                    <a:gd name="T26" fmla="*/ 192 w 1306"/>
                    <a:gd name="T27" fmla="*/ 299 h 1534"/>
                    <a:gd name="T28" fmla="*/ 225 w 1306"/>
                    <a:gd name="T29" fmla="*/ 275 h 1534"/>
                    <a:gd name="T30" fmla="*/ 257 w 1306"/>
                    <a:gd name="T31" fmla="*/ 244 h 1534"/>
                    <a:gd name="T32" fmla="*/ 271 w 1306"/>
                    <a:gd name="T33" fmla="*/ 230 h 1534"/>
                    <a:gd name="T34" fmla="*/ 283 w 1306"/>
                    <a:gd name="T35" fmla="*/ 215 h 1534"/>
                    <a:gd name="T36" fmla="*/ 293 w 1306"/>
                    <a:gd name="T37" fmla="*/ 201 h 1534"/>
                    <a:gd name="T38" fmla="*/ 302 w 1306"/>
                    <a:gd name="T39" fmla="*/ 186 h 1534"/>
                    <a:gd name="T40" fmla="*/ 310 w 1306"/>
                    <a:gd name="T41" fmla="*/ 172 h 1534"/>
                    <a:gd name="T42" fmla="*/ 317 w 1306"/>
                    <a:gd name="T43" fmla="*/ 157 h 1534"/>
                    <a:gd name="T44" fmla="*/ 326 w 1306"/>
                    <a:gd name="T45" fmla="*/ 142 h 1534"/>
                    <a:gd name="T46" fmla="*/ 335 w 1306"/>
                    <a:gd name="T47" fmla="*/ 128 h 1534"/>
                    <a:gd name="T48" fmla="*/ 347 w 1306"/>
                    <a:gd name="T49" fmla="*/ 113 h 1534"/>
                    <a:gd name="T50" fmla="*/ 361 w 1306"/>
                    <a:gd name="T51" fmla="*/ 100 h 1534"/>
                    <a:gd name="T52" fmla="*/ 379 w 1306"/>
                    <a:gd name="T53" fmla="*/ 86 h 1534"/>
                    <a:gd name="T54" fmla="*/ 400 w 1306"/>
                    <a:gd name="T55" fmla="*/ 72 h 1534"/>
                    <a:gd name="T56" fmla="*/ 425 w 1306"/>
                    <a:gd name="T57" fmla="*/ 60 h 1534"/>
                    <a:gd name="T58" fmla="*/ 455 w 1306"/>
                    <a:gd name="T59" fmla="*/ 48 h 1534"/>
                    <a:gd name="T60" fmla="*/ 491 w 1306"/>
                    <a:gd name="T61" fmla="*/ 37 h 1534"/>
                    <a:gd name="T62" fmla="*/ 533 w 1306"/>
                    <a:gd name="T63" fmla="*/ 26 h 1534"/>
                    <a:gd name="T64" fmla="*/ 582 w 1306"/>
                    <a:gd name="T65" fmla="*/ 15 h 1534"/>
                    <a:gd name="T66" fmla="*/ 639 w 1306"/>
                    <a:gd name="T67" fmla="*/ 7 h 1534"/>
                    <a:gd name="T68" fmla="*/ 703 w 1306"/>
                    <a:gd name="T69" fmla="*/ 0 h 15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306" h="1534">
                      <a:moveTo>
                        <a:pt x="703" y="0"/>
                      </a:moveTo>
                      <a:lnTo>
                        <a:pt x="1306" y="1156"/>
                      </a:lnTo>
                      <a:lnTo>
                        <a:pt x="836" y="1094"/>
                      </a:lnTo>
                      <a:lnTo>
                        <a:pt x="671" y="1534"/>
                      </a:lnTo>
                      <a:lnTo>
                        <a:pt x="0" y="345"/>
                      </a:lnTo>
                      <a:lnTo>
                        <a:pt x="3" y="345"/>
                      </a:lnTo>
                      <a:lnTo>
                        <a:pt x="12" y="346"/>
                      </a:lnTo>
                      <a:lnTo>
                        <a:pt x="28" y="346"/>
                      </a:lnTo>
                      <a:lnTo>
                        <a:pt x="48" y="346"/>
                      </a:lnTo>
                      <a:lnTo>
                        <a:pt x="72" y="344"/>
                      </a:lnTo>
                      <a:lnTo>
                        <a:pt x="100" y="338"/>
                      </a:lnTo>
                      <a:lnTo>
                        <a:pt x="129" y="329"/>
                      </a:lnTo>
                      <a:lnTo>
                        <a:pt x="160" y="317"/>
                      </a:lnTo>
                      <a:lnTo>
                        <a:pt x="192" y="299"/>
                      </a:lnTo>
                      <a:lnTo>
                        <a:pt x="225" y="275"/>
                      </a:lnTo>
                      <a:lnTo>
                        <a:pt x="257" y="244"/>
                      </a:lnTo>
                      <a:lnTo>
                        <a:pt x="271" y="230"/>
                      </a:lnTo>
                      <a:lnTo>
                        <a:pt x="283" y="215"/>
                      </a:lnTo>
                      <a:lnTo>
                        <a:pt x="293" y="201"/>
                      </a:lnTo>
                      <a:lnTo>
                        <a:pt x="302" y="186"/>
                      </a:lnTo>
                      <a:lnTo>
                        <a:pt x="310" y="172"/>
                      </a:lnTo>
                      <a:lnTo>
                        <a:pt x="317" y="157"/>
                      </a:lnTo>
                      <a:lnTo>
                        <a:pt x="326" y="142"/>
                      </a:lnTo>
                      <a:lnTo>
                        <a:pt x="335" y="128"/>
                      </a:lnTo>
                      <a:lnTo>
                        <a:pt x="347" y="113"/>
                      </a:lnTo>
                      <a:lnTo>
                        <a:pt x="361" y="100"/>
                      </a:lnTo>
                      <a:lnTo>
                        <a:pt x="379" y="86"/>
                      </a:lnTo>
                      <a:lnTo>
                        <a:pt x="400" y="72"/>
                      </a:lnTo>
                      <a:lnTo>
                        <a:pt x="425" y="60"/>
                      </a:lnTo>
                      <a:lnTo>
                        <a:pt x="455" y="48"/>
                      </a:lnTo>
                      <a:lnTo>
                        <a:pt x="491" y="37"/>
                      </a:lnTo>
                      <a:lnTo>
                        <a:pt x="533" y="26"/>
                      </a:lnTo>
                      <a:lnTo>
                        <a:pt x="582" y="15"/>
                      </a:lnTo>
                      <a:lnTo>
                        <a:pt x="639" y="7"/>
                      </a:lnTo>
                      <a:lnTo>
                        <a:pt x="703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6" name="Freeform 21"/>
                <p:cNvSpPr>
                  <a:spLocks/>
                </p:cNvSpPr>
                <p:nvPr/>
              </p:nvSpPr>
              <p:spPr bwMode="auto">
                <a:xfrm>
                  <a:off x="7601040" y="2305432"/>
                  <a:ext cx="130192" cy="126928"/>
                </a:xfrm>
                <a:custGeom>
                  <a:avLst/>
                  <a:gdLst>
                    <a:gd name="T0" fmla="*/ 537 w 1075"/>
                    <a:gd name="T1" fmla="*/ 0 h 1051"/>
                    <a:gd name="T2" fmla="*/ 703 w 1075"/>
                    <a:gd name="T3" fmla="*/ 345 h 1051"/>
                    <a:gd name="T4" fmla="*/ 1075 w 1075"/>
                    <a:gd name="T5" fmla="*/ 401 h 1051"/>
                    <a:gd name="T6" fmla="*/ 806 w 1075"/>
                    <a:gd name="T7" fmla="*/ 671 h 1051"/>
                    <a:gd name="T8" fmla="*/ 869 w 1075"/>
                    <a:gd name="T9" fmla="*/ 1051 h 1051"/>
                    <a:gd name="T10" fmla="*/ 537 w 1075"/>
                    <a:gd name="T11" fmla="*/ 872 h 1051"/>
                    <a:gd name="T12" fmla="*/ 205 w 1075"/>
                    <a:gd name="T13" fmla="*/ 1051 h 1051"/>
                    <a:gd name="T14" fmla="*/ 268 w 1075"/>
                    <a:gd name="T15" fmla="*/ 671 h 1051"/>
                    <a:gd name="T16" fmla="*/ 0 w 1075"/>
                    <a:gd name="T17" fmla="*/ 401 h 1051"/>
                    <a:gd name="T18" fmla="*/ 371 w 1075"/>
                    <a:gd name="T19" fmla="*/ 345 h 1051"/>
                    <a:gd name="T20" fmla="*/ 537 w 1075"/>
                    <a:gd name="T21" fmla="*/ 0 h 10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075" h="1051">
                      <a:moveTo>
                        <a:pt x="537" y="0"/>
                      </a:moveTo>
                      <a:lnTo>
                        <a:pt x="703" y="345"/>
                      </a:lnTo>
                      <a:lnTo>
                        <a:pt x="1075" y="401"/>
                      </a:lnTo>
                      <a:lnTo>
                        <a:pt x="806" y="671"/>
                      </a:lnTo>
                      <a:lnTo>
                        <a:pt x="869" y="1051"/>
                      </a:lnTo>
                      <a:lnTo>
                        <a:pt x="537" y="872"/>
                      </a:lnTo>
                      <a:lnTo>
                        <a:pt x="205" y="1051"/>
                      </a:lnTo>
                      <a:lnTo>
                        <a:pt x="268" y="671"/>
                      </a:lnTo>
                      <a:lnTo>
                        <a:pt x="0" y="401"/>
                      </a:lnTo>
                      <a:lnTo>
                        <a:pt x="371" y="345"/>
                      </a:lnTo>
                      <a:lnTo>
                        <a:pt x="537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31" name="Group 30"/>
            <p:cNvGrpSpPr/>
            <p:nvPr/>
          </p:nvGrpSpPr>
          <p:grpSpPr>
            <a:xfrm>
              <a:off x="8047076" y="3382847"/>
              <a:ext cx="1703595" cy="350020"/>
              <a:chOff x="8047076" y="3382847"/>
              <a:chExt cx="1703595" cy="350020"/>
            </a:xfrm>
          </p:grpSpPr>
          <p:sp>
            <p:nvSpPr>
              <p:cNvPr id="2731" name="TextBox 2730"/>
              <p:cNvSpPr txBox="1"/>
              <p:nvPr/>
            </p:nvSpPr>
            <p:spPr>
              <a:xfrm>
                <a:off x="8400621" y="3394313"/>
                <a:ext cx="1350050" cy="33855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en-IN" sz="1600" b="1" dirty="0" smtClean="0">
                    <a:solidFill>
                      <a:schemeClr val="accent3"/>
                    </a:solidFill>
                    <a:latin typeface="Century Gothic" panose="020B0502020202020204" pitchFamily="34" charset="0"/>
                  </a:rPr>
                  <a:t>EDUCATION</a:t>
                </a:r>
                <a:endParaRPr lang="en-IN" sz="1600" b="1" dirty="0">
                  <a:solidFill>
                    <a:schemeClr val="accent3"/>
                  </a:solidFill>
                  <a:latin typeface="Century Gothic" panose="020B0502020202020204" pitchFamily="34" charset="0"/>
                </a:endParaRPr>
              </a:p>
            </p:txBody>
          </p:sp>
          <p:grpSp>
            <p:nvGrpSpPr>
              <p:cNvPr id="2732" name="Group 2731"/>
              <p:cNvGrpSpPr/>
              <p:nvPr/>
            </p:nvGrpSpPr>
            <p:grpSpPr>
              <a:xfrm>
                <a:off x="8047076" y="3382847"/>
                <a:ext cx="362112" cy="295332"/>
                <a:chOff x="7436633" y="4124630"/>
                <a:chExt cx="474245" cy="386786"/>
              </a:xfrm>
              <a:solidFill>
                <a:schemeClr val="accent3"/>
              </a:solidFill>
            </p:grpSpPr>
            <p:sp>
              <p:nvSpPr>
                <p:cNvPr id="2770" name="Freeform 33"/>
                <p:cNvSpPr>
                  <a:spLocks/>
                </p:cNvSpPr>
                <p:nvPr/>
              </p:nvSpPr>
              <p:spPr bwMode="auto">
                <a:xfrm>
                  <a:off x="7492896" y="4321272"/>
                  <a:ext cx="361533" cy="190144"/>
                </a:xfrm>
                <a:custGeom>
                  <a:avLst/>
                  <a:gdLst>
                    <a:gd name="T0" fmla="*/ 3852 w 3894"/>
                    <a:gd name="T1" fmla="*/ 0 h 2048"/>
                    <a:gd name="T2" fmla="*/ 3872 w 3894"/>
                    <a:gd name="T3" fmla="*/ 11 h 2048"/>
                    <a:gd name="T4" fmla="*/ 3888 w 3894"/>
                    <a:gd name="T5" fmla="*/ 41 h 2048"/>
                    <a:gd name="T6" fmla="*/ 3894 w 3894"/>
                    <a:gd name="T7" fmla="*/ 95 h 2048"/>
                    <a:gd name="T8" fmla="*/ 3888 w 3894"/>
                    <a:gd name="T9" fmla="*/ 1123 h 2048"/>
                    <a:gd name="T10" fmla="*/ 3843 w 3894"/>
                    <a:gd name="T11" fmla="*/ 1259 h 2048"/>
                    <a:gd name="T12" fmla="*/ 3754 w 3894"/>
                    <a:gd name="T13" fmla="*/ 1394 h 2048"/>
                    <a:gd name="T14" fmla="*/ 3628 w 3894"/>
                    <a:gd name="T15" fmla="*/ 1524 h 2048"/>
                    <a:gd name="T16" fmla="*/ 3465 w 3894"/>
                    <a:gd name="T17" fmla="*/ 1645 h 2048"/>
                    <a:gd name="T18" fmla="*/ 3271 w 3894"/>
                    <a:gd name="T19" fmla="*/ 1757 h 2048"/>
                    <a:gd name="T20" fmla="*/ 3049 w 3894"/>
                    <a:gd name="T21" fmla="*/ 1855 h 2048"/>
                    <a:gd name="T22" fmla="*/ 2802 w 3894"/>
                    <a:gd name="T23" fmla="*/ 1934 h 2048"/>
                    <a:gd name="T24" fmla="*/ 2534 w 3894"/>
                    <a:gd name="T25" fmla="*/ 1996 h 2048"/>
                    <a:gd name="T26" fmla="*/ 2248 w 3894"/>
                    <a:gd name="T27" fmla="*/ 2035 h 2048"/>
                    <a:gd name="T28" fmla="*/ 1947 w 3894"/>
                    <a:gd name="T29" fmla="*/ 2048 h 2048"/>
                    <a:gd name="T30" fmla="*/ 1646 w 3894"/>
                    <a:gd name="T31" fmla="*/ 2035 h 2048"/>
                    <a:gd name="T32" fmla="*/ 1358 w 3894"/>
                    <a:gd name="T33" fmla="*/ 1996 h 2048"/>
                    <a:gd name="T34" fmla="*/ 1090 w 3894"/>
                    <a:gd name="T35" fmla="*/ 1934 h 2048"/>
                    <a:gd name="T36" fmla="*/ 843 w 3894"/>
                    <a:gd name="T37" fmla="*/ 1855 h 2048"/>
                    <a:gd name="T38" fmla="*/ 621 w 3894"/>
                    <a:gd name="T39" fmla="*/ 1757 h 2048"/>
                    <a:gd name="T40" fmla="*/ 427 w 3894"/>
                    <a:gd name="T41" fmla="*/ 1645 h 2048"/>
                    <a:gd name="T42" fmla="*/ 265 w 3894"/>
                    <a:gd name="T43" fmla="*/ 1524 h 2048"/>
                    <a:gd name="T44" fmla="*/ 138 w 3894"/>
                    <a:gd name="T45" fmla="*/ 1394 h 2048"/>
                    <a:gd name="T46" fmla="*/ 51 w 3894"/>
                    <a:gd name="T47" fmla="*/ 1259 h 2048"/>
                    <a:gd name="T48" fmla="*/ 4 w 3894"/>
                    <a:gd name="T49" fmla="*/ 1123 h 2048"/>
                    <a:gd name="T50" fmla="*/ 0 w 3894"/>
                    <a:gd name="T51" fmla="*/ 146 h 2048"/>
                    <a:gd name="T52" fmla="*/ 6 w 3894"/>
                    <a:gd name="T53" fmla="*/ 81 h 2048"/>
                    <a:gd name="T54" fmla="*/ 26 w 3894"/>
                    <a:gd name="T55" fmla="*/ 44 h 2048"/>
                    <a:gd name="T56" fmla="*/ 52 w 3894"/>
                    <a:gd name="T57" fmla="*/ 27 h 2048"/>
                    <a:gd name="T58" fmla="*/ 80 w 3894"/>
                    <a:gd name="T59" fmla="*/ 23 h 2048"/>
                    <a:gd name="T60" fmla="*/ 107 w 3894"/>
                    <a:gd name="T61" fmla="*/ 30 h 2048"/>
                    <a:gd name="T62" fmla="*/ 125 w 3894"/>
                    <a:gd name="T63" fmla="*/ 37 h 2048"/>
                    <a:gd name="T64" fmla="*/ 133 w 3894"/>
                    <a:gd name="T65" fmla="*/ 42 h 2048"/>
                    <a:gd name="T66" fmla="*/ 1675 w 3894"/>
                    <a:gd name="T67" fmla="*/ 982 h 2048"/>
                    <a:gd name="T68" fmla="*/ 1805 w 3894"/>
                    <a:gd name="T69" fmla="*/ 1024 h 2048"/>
                    <a:gd name="T70" fmla="*/ 1947 w 3894"/>
                    <a:gd name="T71" fmla="*/ 1038 h 2048"/>
                    <a:gd name="T72" fmla="*/ 2088 w 3894"/>
                    <a:gd name="T73" fmla="*/ 1024 h 2048"/>
                    <a:gd name="T74" fmla="*/ 2217 w 3894"/>
                    <a:gd name="T75" fmla="*/ 982 h 2048"/>
                    <a:gd name="T76" fmla="*/ 3798 w 3894"/>
                    <a:gd name="T77" fmla="*/ 17 h 2048"/>
                    <a:gd name="T78" fmla="*/ 3804 w 3894"/>
                    <a:gd name="T79" fmla="*/ 14 h 2048"/>
                    <a:gd name="T80" fmla="*/ 3819 w 3894"/>
                    <a:gd name="T81" fmla="*/ 6 h 2048"/>
                    <a:gd name="T82" fmla="*/ 3841 w 3894"/>
                    <a:gd name="T83" fmla="*/ 0 h 20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3894" h="2048">
                      <a:moveTo>
                        <a:pt x="3841" y="0"/>
                      </a:moveTo>
                      <a:lnTo>
                        <a:pt x="3852" y="0"/>
                      </a:lnTo>
                      <a:lnTo>
                        <a:pt x="3861" y="3"/>
                      </a:lnTo>
                      <a:lnTo>
                        <a:pt x="3872" y="11"/>
                      </a:lnTo>
                      <a:lnTo>
                        <a:pt x="3880" y="23"/>
                      </a:lnTo>
                      <a:lnTo>
                        <a:pt x="3888" y="41"/>
                      </a:lnTo>
                      <a:lnTo>
                        <a:pt x="3892" y="64"/>
                      </a:lnTo>
                      <a:lnTo>
                        <a:pt x="3894" y="95"/>
                      </a:lnTo>
                      <a:lnTo>
                        <a:pt x="3894" y="1053"/>
                      </a:lnTo>
                      <a:lnTo>
                        <a:pt x="3888" y="1123"/>
                      </a:lnTo>
                      <a:lnTo>
                        <a:pt x="3871" y="1191"/>
                      </a:lnTo>
                      <a:lnTo>
                        <a:pt x="3843" y="1259"/>
                      </a:lnTo>
                      <a:lnTo>
                        <a:pt x="3804" y="1327"/>
                      </a:lnTo>
                      <a:lnTo>
                        <a:pt x="3754" y="1394"/>
                      </a:lnTo>
                      <a:lnTo>
                        <a:pt x="3695" y="1459"/>
                      </a:lnTo>
                      <a:lnTo>
                        <a:pt x="3628" y="1524"/>
                      </a:lnTo>
                      <a:lnTo>
                        <a:pt x="3551" y="1586"/>
                      </a:lnTo>
                      <a:lnTo>
                        <a:pt x="3465" y="1645"/>
                      </a:lnTo>
                      <a:lnTo>
                        <a:pt x="3372" y="1703"/>
                      </a:lnTo>
                      <a:lnTo>
                        <a:pt x="3271" y="1757"/>
                      </a:lnTo>
                      <a:lnTo>
                        <a:pt x="3164" y="1807"/>
                      </a:lnTo>
                      <a:lnTo>
                        <a:pt x="3049" y="1855"/>
                      </a:lnTo>
                      <a:lnTo>
                        <a:pt x="2930" y="1897"/>
                      </a:lnTo>
                      <a:lnTo>
                        <a:pt x="2802" y="1934"/>
                      </a:lnTo>
                      <a:lnTo>
                        <a:pt x="2670" y="1968"/>
                      </a:lnTo>
                      <a:lnTo>
                        <a:pt x="2534" y="1996"/>
                      </a:lnTo>
                      <a:lnTo>
                        <a:pt x="2392" y="2017"/>
                      </a:lnTo>
                      <a:lnTo>
                        <a:pt x="2248" y="2035"/>
                      </a:lnTo>
                      <a:lnTo>
                        <a:pt x="2099" y="2044"/>
                      </a:lnTo>
                      <a:lnTo>
                        <a:pt x="1947" y="2048"/>
                      </a:lnTo>
                      <a:lnTo>
                        <a:pt x="1795" y="2044"/>
                      </a:lnTo>
                      <a:lnTo>
                        <a:pt x="1646" y="2035"/>
                      </a:lnTo>
                      <a:lnTo>
                        <a:pt x="1500" y="2017"/>
                      </a:lnTo>
                      <a:lnTo>
                        <a:pt x="1358" y="1996"/>
                      </a:lnTo>
                      <a:lnTo>
                        <a:pt x="1222" y="1968"/>
                      </a:lnTo>
                      <a:lnTo>
                        <a:pt x="1090" y="1934"/>
                      </a:lnTo>
                      <a:lnTo>
                        <a:pt x="964" y="1897"/>
                      </a:lnTo>
                      <a:lnTo>
                        <a:pt x="843" y="1855"/>
                      </a:lnTo>
                      <a:lnTo>
                        <a:pt x="728" y="1807"/>
                      </a:lnTo>
                      <a:lnTo>
                        <a:pt x="621" y="1757"/>
                      </a:lnTo>
                      <a:lnTo>
                        <a:pt x="520" y="1703"/>
                      </a:lnTo>
                      <a:lnTo>
                        <a:pt x="427" y="1645"/>
                      </a:lnTo>
                      <a:lnTo>
                        <a:pt x="341" y="1586"/>
                      </a:lnTo>
                      <a:lnTo>
                        <a:pt x="265" y="1524"/>
                      </a:lnTo>
                      <a:lnTo>
                        <a:pt x="197" y="1459"/>
                      </a:lnTo>
                      <a:lnTo>
                        <a:pt x="138" y="1394"/>
                      </a:lnTo>
                      <a:lnTo>
                        <a:pt x="90" y="1327"/>
                      </a:lnTo>
                      <a:lnTo>
                        <a:pt x="51" y="1259"/>
                      </a:lnTo>
                      <a:lnTo>
                        <a:pt x="23" y="1191"/>
                      </a:lnTo>
                      <a:lnTo>
                        <a:pt x="4" y="1123"/>
                      </a:lnTo>
                      <a:lnTo>
                        <a:pt x="0" y="1053"/>
                      </a:lnTo>
                      <a:lnTo>
                        <a:pt x="0" y="146"/>
                      </a:lnTo>
                      <a:lnTo>
                        <a:pt x="1" y="110"/>
                      </a:lnTo>
                      <a:lnTo>
                        <a:pt x="6" y="81"/>
                      </a:lnTo>
                      <a:lnTo>
                        <a:pt x="15" y="59"/>
                      </a:lnTo>
                      <a:lnTo>
                        <a:pt x="26" y="44"/>
                      </a:lnTo>
                      <a:lnTo>
                        <a:pt x="38" y="33"/>
                      </a:lnTo>
                      <a:lnTo>
                        <a:pt x="52" y="27"/>
                      </a:lnTo>
                      <a:lnTo>
                        <a:pt x="66" y="23"/>
                      </a:lnTo>
                      <a:lnTo>
                        <a:pt x="80" y="23"/>
                      </a:lnTo>
                      <a:lnTo>
                        <a:pt x="94" y="27"/>
                      </a:lnTo>
                      <a:lnTo>
                        <a:pt x="107" y="30"/>
                      </a:lnTo>
                      <a:lnTo>
                        <a:pt x="118" y="34"/>
                      </a:lnTo>
                      <a:lnTo>
                        <a:pt x="125" y="37"/>
                      </a:lnTo>
                      <a:lnTo>
                        <a:pt x="132" y="41"/>
                      </a:lnTo>
                      <a:lnTo>
                        <a:pt x="133" y="42"/>
                      </a:lnTo>
                      <a:lnTo>
                        <a:pt x="1618" y="951"/>
                      </a:lnTo>
                      <a:lnTo>
                        <a:pt x="1675" y="982"/>
                      </a:lnTo>
                      <a:lnTo>
                        <a:pt x="1739" y="1005"/>
                      </a:lnTo>
                      <a:lnTo>
                        <a:pt x="1805" y="1024"/>
                      </a:lnTo>
                      <a:lnTo>
                        <a:pt x="1875" y="1034"/>
                      </a:lnTo>
                      <a:lnTo>
                        <a:pt x="1947" y="1038"/>
                      </a:lnTo>
                      <a:lnTo>
                        <a:pt x="2018" y="1034"/>
                      </a:lnTo>
                      <a:lnTo>
                        <a:pt x="2088" y="1024"/>
                      </a:lnTo>
                      <a:lnTo>
                        <a:pt x="2155" y="1005"/>
                      </a:lnTo>
                      <a:lnTo>
                        <a:pt x="2217" y="982"/>
                      </a:lnTo>
                      <a:lnTo>
                        <a:pt x="2274" y="951"/>
                      </a:lnTo>
                      <a:lnTo>
                        <a:pt x="3798" y="17"/>
                      </a:lnTo>
                      <a:lnTo>
                        <a:pt x="3799" y="17"/>
                      </a:lnTo>
                      <a:lnTo>
                        <a:pt x="3804" y="14"/>
                      </a:lnTo>
                      <a:lnTo>
                        <a:pt x="3812" y="10"/>
                      </a:lnTo>
                      <a:lnTo>
                        <a:pt x="3819" y="6"/>
                      </a:lnTo>
                      <a:lnTo>
                        <a:pt x="3830" y="2"/>
                      </a:lnTo>
                      <a:lnTo>
                        <a:pt x="3841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1" name="Freeform 34"/>
                <p:cNvSpPr>
                  <a:spLocks/>
                </p:cNvSpPr>
                <p:nvPr/>
              </p:nvSpPr>
              <p:spPr bwMode="auto">
                <a:xfrm>
                  <a:off x="7436633" y="4124630"/>
                  <a:ext cx="474245" cy="266832"/>
                </a:xfrm>
                <a:custGeom>
                  <a:avLst/>
                  <a:gdLst>
                    <a:gd name="T0" fmla="*/ 2579 w 5108"/>
                    <a:gd name="T1" fmla="*/ 0 h 2873"/>
                    <a:gd name="T2" fmla="*/ 2628 w 5108"/>
                    <a:gd name="T3" fmla="*/ 6 h 2873"/>
                    <a:gd name="T4" fmla="*/ 2675 w 5108"/>
                    <a:gd name="T5" fmla="*/ 16 h 2873"/>
                    <a:gd name="T6" fmla="*/ 2720 w 5108"/>
                    <a:gd name="T7" fmla="*/ 31 h 2873"/>
                    <a:gd name="T8" fmla="*/ 2760 w 5108"/>
                    <a:gd name="T9" fmla="*/ 53 h 2873"/>
                    <a:gd name="T10" fmla="*/ 5023 w 5108"/>
                    <a:gd name="T11" fmla="*/ 1182 h 2873"/>
                    <a:gd name="T12" fmla="*/ 5057 w 5108"/>
                    <a:gd name="T13" fmla="*/ 1207 h 2873"/>
                    <a:gd name="T14" fmla="*/ 5082 w 5108"/>
                    <a:gd name="T15" fmla="*/ 1234 h 2873"/>
                    <a:gd name="T16" fmla="*/ 5099 w 5108"/>
                    <a:gd name="T17" fmla="*/ 1264 h 2873"/>
                    <a:gd name="T18" fmla="*/ 5108 w 5108"/>
                    <a:gd name="T19" fmla="*/ 1293 h 2873"/>
                    <a:gd name="T20" fmla="*/ 5108 w 5108"/>
                    <a:gd name="T21" fmla="*/ 1324 h 2873"/>
                    <a:gd name="T22" fmla="*/ 5099 w 5108"/>
                    <a:gd name="T23" fmla="*/ 1355 h 2873"/>
                    <a:gd name="T24" fmla="*/ 5082 w 5108"/>
                    <a:gd name="T25" fmla="*/ 1383 h 2873"/>
                    <a:gd name="T26" fmla="*/ 5057 w 5108"/>
                    <a:gd name="T27" fmla="*/ 1411 h 2873"/>
                    <a:gd name="T28" fmla="*/ 5023 w 5108"/>
                    <a:gd name="T29" fmla="*/ 1436 h 2873"/>
                    <a:gd name="T30" fmla="*/ 2760 w 5108"/>
                    <a:gd name="T31" fmla="*/ 2822 h 2873"/>
                    <a:gd name="T32" fmla="*/ 2720 w 5108"/>
                    <a:gd name="T33" fmla="*/ 2842 h 2873"/>
                    <a:gd name="T34" fmla="*/ 2675 w 5108"/>
                    <a:gd name="T35" fmla="*/ 2858 h 2873"/>
                    <a:gd name="T36" fmla="*/ 2628 w 5108"/>
                    <a:gd name="T37" fmla="*/ 2869 h 2873"/>
                    <a:gd name="T38" fmla="*/ 2579 w 5108"/>
                    <a:gd name="T39" fmla="*/ 2873 h 2873"/>
                    <a:gd name="T40" fmla="*/ 2529 w 5108"/>
                    <a:gd name="T41" fmla="*/ 2873 h 2873"/>
                    <a:gd name="T42" fmla="*/ 2479 w 5108"/>
                    <a:gd name="T43" fmla="*/ 2869 h 2873"/>
                    <a:gd name="T44" fmla="*/ 2431 w 5108"/>
                    <a:gd name="T45" fmla="*/ 2858 h 2873"/>
                    <a:gd name="T46" fmla="*/ 2386 w 5108"/>
                    <a:gd name="T47" fmla="*/ 2842 h 2873"/>
                    <a:gd name="T48" fmla="*/ 2346 w 5108"/>
                    <a:gd name="T49" fmla="*/ 2822 h 2873"/>
                    <a:gd name="T50" fmla="*/ 83 w 5108"/>
                    <a:gd name="T51" fmla="*/ 1436 h 2873"/>
                    <a:gd name="T52" fmla="*/ 49 w 5108"/>
                    <a:gd name="T53" fmla="*/ 1411 h 2873"/>
                    <a:gd name="T54" fmla="*/ 24 w 5108"/>
                    <a:gd name="T55" fmla="*/ 1383 h 2873"/>
                    <a:gd name="T56" fmla="*/ 7 w 5108"/>
                    <a:gd name="T57" fmla="*/ 1355 h 2873"/>
                    <a:gd name="T58" fmla="*/ 0 w 5108"/>
                    <a:gd name="T59" fmla="*/ 1324 h 2873"/>
                    <a:gd name="T60" fmla="*/ 0 w 5108"/>
                    <a:gd name="T61" fmla="*/ 1293 h 2873"/>
                    <a:gd name="T62" fmla="*/ 7 w 5108"/>
                    <a:gd name="T63" fmla="*/ 1264 h 2873"/>
                    <a:gd name="T64" fmla="*/ 24 w 5108"/>
                    <a:gd name="T65" fmla="*/ 1234 h 2873"/>
                    <a:gd name="T66" fmla="*/ 49 w 5108"/>
                    <a:gd name="T67" fmla="*/ 1207 h 2873"/>
                    <a:gd name="T68" fmla="*/ 83 w 5108"/>
                    <a:gd name="T69" fmla="*/ 1182 h 2873"/>
                    <a:gd name="T70" fmla="*/ 2346 w 5108"/>
                    <a:gd name="T71" fmla="*/ 53 h 2873"/>
                    <a:gd name="T72" fmla="*/ 2386 w 5108"/>
                    <a:gd name="T73" fmla="*/ 31 h 2873"/>
                    <a:gd name="T74" fmla="*/ 2431 w 5108"/>
                    <a:gd name="T75" fmla="*/ 16 h 2873"/>
                    <a:gd name="T76" fmla="*/ 2479 w 5108"/>
                    <a:gd name="T77" fmla="*/ 6 h 2873"/>
                    <a:gd name="T78" fmla="*/ 2529 w 5108"/>
                    <a:gd name="T79" fmla="*/ 0 h 2873"/>
                    <a:gd name="T80" fmla="*/ 2579 w 5108"/>
                    <a:gd name="T81" fmla="*/ 0 h 28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5108" h="2873">
                      <a:moveTo>
                        <a:pt x="2579" y="0"/>
                      </a:moveTo>
                      <a:lnTo>
                        <a:pt x="2628" y="6"/>
                      </a:lnTo>
                      <a:lnTo>
                        <a:pt x="2675" y="16"/>
                      </a:lnTo>
                      <a:lnTo>
                        <a:pt x="2720" y="31"/>
                      </a:lnTo>
                      <a:lnTo>
                        <a:pt x="2760" y="53"/>
                      </a:lnTo>
                      <a:lnTo>
                        <a:pt x="5023" y="1182"/>
                      </a:lnTo>
                      <a:lnTo>
                        <a:pt x="5057" y="1207"/>
                      </a:lnTo>
                      <a:lnTo>
                        <a:pt x="5082" y="1234"/>
                      </a:lnTo>
                      <a:lnTo>
                        <a:pt x="5099" y="1264"/>
                      </a:lnTo>
                      <a:lnTo>
                        <a:pt x="5108" y="1293"/>
                      </a:lnTo>
                      <a:lnTo>
                        <a:pt x="5108" y="1324"/>
                      </a:lnTo>
                      <a:lnTo>
                        <a:pt x="5099" y="1355"/>
                      </a:lnTo>
                      <a:lnTo>
                        <a:pt x="5082" y="1383"/>
                      </a:lnTo>
                      <a:lnTo>
                        <a:pt x="5057" y="1411"/>
                      </a:lnTo>
                      <a:lnTo>
                        <a:pt x="5023" y="1436"/>
                      </a:lnTo>
                      <a:lnTo>
                        <a:pt x="2760" y="2822"/>
                      </a:lnTo>
                      <a:lnTo>
                        <a:pt x="2720" y="2842"/>
                      </a:lnTo>
                      <a:lnTo>
                        <a:pt x="2675" y="2858"/>
                      </a:lnTo>
                      <a:lnTo>
                        <a:pt x="2628" y="2869"/>
                      </a:lnTo>
                      <a:lnTo>
                        <a:pt x="2579" y="2873"/>
                      </a:lnTo>
                      <a:lnTo>
                        <a:pt x="2529" y="2873"/>
                      </a:lnTo>
                      <a:lnTo>
                        <a:pt x="2479" y="2869"/>
                      </a:lnTo>
                      <a:lnTo>
                        <a:pt x="2431" y="2858"/>
                      </a:lnTo>
                      <a:lnTo>
                        <a:pt x="2386" y="2842"/>
                      </a:lnTo>
                      <a:lnTo>
                        <a:pt x="2346" y="2822"/>
                      </a:lnTo>
                      <a:lnTo>
                        <a:pt x="83" y="1436"/>
                      </a:lnTo>
                      <a:lnTo>
                        <a:pt x="49" y="1411"/>
                      </a:lnTo>
                      <a:lnTo>
                        <a:pt x="24" y="1383"/>
                      </a:lnTo>
                      <a:lnTo>
                        <a:pt x="7" y="1355"/>
                      </a:lnTo>
                      <a:lnTo>
                        <a:pt x="0" y="1324"/>
                      </a:lnTo>
                      <a:lnTo>
                        <a:pt x="0" y="1293"/>
                      </a:lnTo>
                      <a:lnTo>
                        <a:pt x="7" y="1264"/>
                      </a:lnTo>
                      <a:lnTo>
                        <a:pt x="24" y="1234"/>
                      </a:lnTo>
                      <a:lnTo>
                        <a:pt x="49" y="1207"/>
                      </a:lnTo>
                      <a:lnTo>
                        <a:pt x="83" y="1182"/>
                      </a:lnTo>
                      <a:lnTo>
                        <a:pt x="2346" y="53"/>
                      </a:lnTo>
                      <a:lnTo>
                        <a:pt x="2386" y="31"/>
                      </a:lnTo>
                      <a:lnTo>
                        <a:pt x="2431" y="16"/>
                      </a:lnTo>
                      <a:lnTo>
                        <a:pt x="2479" y="6"/>
                      </a:lnTo>
                      <a:lnTo>
                        <a:pt x="2529" y="0"/>
                      </a:lnTo>
                      <a:lnTo>
                        <a:pt x="2579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2" name="Freeform 35"/>
                <p:cNvSpPr>
                  <a:spLocks/>
                </p:cNvSpPr>
                <p:nvPr/>
              </p:nvSpPr>
              <p:spPr bwMode="auto">
                <a:xfrm>
                  <a:off x="7859628" y="4301590"/>
                  <a:ext cx="49207" cy="195900"/>
                </a:xfrm>
                <a:custGeom>
                  <a:avLst/>
                  <a:gdLst>
                    <a:gd name="T0" fmla="*/ 354 w 529"/>
                    <a:gd name="T1" fmla="*/ 1 h 2110"/>
                    <a:gd name="T2" fmla="*/ 366 w 529"/>
                    <a:gd name="T3" fmla="*/ 15 h 2110"/>
                    <a:gd name="T4" fmla="*/ 371 w 529"/>
                    <a:gd name="T5" fmla="*/ 35 h 2110"/>
                    <a:gd name="T6" fmla="*/ 372 w 529"/>
                    <a:gd name="T7" fmla="*/ 51 h 2110"/>
                    <a:gd name="T8" fmla="*/ 372 w 529"/>
                    <a:gd name="T9" fmla="*/ 1584 h 2110"/>
                    <a:gd name="T10" fmla="*/ 382 w 529"/>
                    <a:gd name="T11" fmla="*/ 1606 h 2110"/>
                    <a:gd name="T12" fmla="*/ 397 w 529"/>
                    <a:gd name="T13" fmla="*/ 1617 h 2110"/>
                    <a:gd name="T14" fmla="*/ 466 w 529"/>
                    <a:gd name="T15" fmla="*/ 1674 h 2110"/>
                    <a:gd name="T16" fmla="*/ 512 w 529"/>
                    <a:gd name="T17" fmla="*/ 1753 h 2110"/>
                    <a:gd name="T18" fmla="*/ 529 w 529"/>
                    <a:gd name="T19" fmla="*/ 1845 h 2110"/>
                    <a:gd name="T20" fmla="*/ 512 w 529"/>
                    <a:gd name="T21" fmla="*/ 1938 h 2110"/>
                    <a:gd name="T22" fmla="*/ 466 w 529"/>
                    <a:gd name="T23" fmla="*/ 2016 h 2110"/>
                    <a:gd name="T24" fmla="*/ 397 w 529"/>
                    <a:gd name="T25" fmla="*/ 2074 h 2110"/>
                    <a:gd name="T26" fmla="*/ 312 w 529"/>
                    <a:gd name="T27" fmla="*/ 2105 h 2110"/>
                    <a:gd name="T28" fmla="*/ 216 w 529"/>
                    <a:gd name="T29" fmla="*/ 2105 h 2110"/>
                    <a:gd name="T30" fmla="*/ 130 w 529"/>
                    <a:gd name="T31" fmla="*/ 2074 h 2110"/>
                    <a:gd name="T32" fmla="*/ 62 w 529"/>
                    <a:gd name="T33" fmla="*/ 2016 h 2110"/>
                    <a:gd name="T34" fmla="*/ 15 w 529"/>
                    <a:gd name="T35" fmla="*/ 1938 h 2110"/>
                    <a:gd name="T36" fmla="*/ 0 w 529"/>
                    <a:gd name="T37" fmla="*/ 1845 h 2110"/>
                    <a:gd name="T38" fmla="*/ 15 w 529"/>
                    <a:gd name="T39" fmla="*/ 1753 h 2110"/>
                    <a:gd name="T40" fmla="*/ 62 w 529"/>
                    <a:gd name="T41" fmla="*/ 1676 h 2110"/>
                    <a:gd name="T42" fmla="*/ 130 w 529"/>
                    <a:gd name="T43" fmla="*/ 1619 h 2110"/>
                    <a:gd name="T44" fmla="*/ 146 w 529"/>
                    <a:gd name="T45" fmla="*/ 1606 h 2110"/>
                    <a:gd name="T46" fmla="*/ 155 w 529"/>
                    <a:gd name="T47" fmla="*/ 1584 h 2110"/>
                    <a:gd name="T48" fmla="*/ 155 w 529"/>
                    <a:gd name="T49" fmla="*/ 191 h 2110"/>
                    <a:gd name="T50" fmla="*/ 155 w 529"/>
                    <a:gd name="T51" fmla="*/ 166 h 2110"/>
                    <a:gd name="T52" fmla="*/ 161 w 529"/>
                    <a:gd name="T53" fmla="*/ 130 h 2110"/>
                    <a:gd name="T54" fmla="*/ 181 w 529"/>
                    <a:gd name="T55" fmla="*/ 97 h 2110"/>
                    <a:gd name="T56" fmla="*/ 219 w 529"/>
                    <a:gd name="T57" fmla="*/ 71 h 2110"/>
                    <a:gd name="T58" fmla="*/ 267 w 529"/>
                    <a:gd name="T59" fmla="*/ 42 h 2110"/>
                    <a:gd name="T60" fmla="*/ 313 w 529"/>
                    <a:gd name="T61" fmla="*/ 15 h 2110"/>
                    <a:gd name="T62" fmla="*/ 343 w 529"/>
                    <a:gd name="T63" fmla="*/ 0 h 2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529" h="2110">
                      <a:moveTo>
                        <a:pt x="343" y="0"/>
                      </a:moveTo>
                      <a:lnTo>
                        <a:pt x="354" y="1"/>
                      </a:lnTo>
                      <a:lnTo>
                        <a:pt x="360" y="8"/>
                      </a:lnTo>
                      <a:lnTo>
                        <a:pt x="366" y="15"/>
                      </a:lnTo>
                      <a:lnTo>
                        <a:pt x="369" y="26"/>
                      </a:lnTo>
                      <a:lnTo>
                        <a:pt x="371" y="35"/>
                      </a:lnTo>
                      <a:lnTo>
                        <a:pt x="372" y="45"/>
                      </a:lnTo>
                      <a:lnTo>
                        <a:pt x="372" y="51"/>
                      </a:lnTo>
                      <a:lnTo>
                        <a:pt x="372" y="54"/>
                      </a:lnTo>
                      <a:lnTo>
                        <a:pt x="372" y="1584"/>
                      </a:lnTo>
                      <a:lnTo>
                        <a:pt x="376" y="1597"/>
                      </a:lnTo>
                      <a:lnTo>
                        <a:pt x="382" y="1606"/>
                      </a:lnTo>
                      <a:lnTo>
                        <a:pt x="390" y="1612"/>
                      </a:lnTo>
                      <a:lnTo>
                        <a:pt x="397" y="1617"/>
                      </a:lnTo>
                      <a:lnTo>
                        <a:pt x="435" y="1643"/>
                      </a:lnTo>
                      <a:lnTo>
                        <a:pt x="466" y="1674"/>
                      </a:lnTo>
                      <a:lnTo>
                        <a:pt x="492" y="1712"/>
                      </a:lnTo>
                      <a:lnTo>
                        <a:pt x="512" y="1753"/>
                      </a:lnTo>
                      <a:lnTo>
                        <a:pt x="525" y="1798"/>
                      </a:lnTo>
                      <a:lnTo>
                        <a:pt x="529" y="1845"/>
                      </a:lnTo>
                      <a:lnTo>
                        <a:pt x="525" y="1893"/>
                      </a:lnTo>
                      <a:lnTo>
                        <a:pt x="512" y="1938"/>
                      </a:lnTo>
                      <a:lnTo>
                        <a:pt x="492" y="1978"/>
                      </a:lnTo>
                      <a:lnTo>
                        <a:pt x="466" y="2016"/>
                      </a:lnTo>
                      <a:lnTo>
                        <a:pt x="435" y="2048"/>
                      </a:lnTo>
                      <a:lnTo>
                        <a:pt x="397" y="2074"/>
                      </a:lnTo>
                      <a:lnTo>
                        <a:pt x="357" y="2093"/>
                      </a:lnTo>
                      <a:lnTo>
                        <a:pt x="312" y="2105"/>
                      </a:lnTo>
                      <a:lnTo>
                        <a:pt x="264" y="2110"/>
                      </a:lnTo>
                      <a:lnTo>
                        <a:pt x="216" y="2105"/>
                      </a:lnTo>
                      <a:lnTo>
                        <a:pt x="172" y="2093"/>
                      </a:lnTo>
                      <a:lnTo>
                        <a:pt x="130" y="2074"/>
                      </a:lnTo>
                      <a:lnTo>
                        <a:pt x="93" y="2048"/>
                      </a:lnTo>
                      <a:lnTo>
                        <a:pt x="62" y="2016"/>
                      </a:lnTo>
                      <a:lnTo>
                        <a:pt x="36" y="1978"/>
                      </a:lnTo>
                      <a:lnTo>
                        <a:pt x="15" y="1938"/>
                      </a:lnTo>
                      <a:lnTo>
                        <a:pt x="3" y="1893"/>
                      </a:lnTo>
                      <a:lnTo>
                        <a:pt x="0" y="1845"/>
                      </a:lnTo>
                      <a:lnTo>
                        <a:pt x="3" y="1798"/>
                      </a:lnTo>
                      <a:lnTo>
                        <a:pt x="15" y="1753"/>
                      </a:lnTo>
                      <a:lnTo>
                        <a:pt x="36" y="1713"/>
                      </a:lnTo>
                      <a:lnTo>
                        <a:pt x="62" y="1676"/>
                      </a:lnTo>
                      <a:lnTo>
                        <a:pt x="93" y="1643"/>
                      </a:lnTo>
                      <a:lnTo>
                        <a:pt x="130" y="1619"/>
                      </a:lnTo>
                      <a:lnTo>
                        <a:pt x="136" y="1614"/>
                      </a:lnTo>
                      <a:lnTo>
                        <a:pt x="146" y="1606"/>
                      </a:lnTo>
                      <a:lnTo>
                        <a:pt x="152" y="1597"/>
                      </a:lnTo>
                      <a:lnTo>
                        <a:pt x="155" y="1584"/>
                      </a:lnTo>
                      <a:lnTo>
                        <a:pt x="155" y="194"/>
                      </a:lnTo>
                      <a:lnTo>
                        <a:pt x="155" y="191"/>
                      </a:lnTo>
                      <a:lnTo>
                        <a:pt x="154" y="180"/>
                      </a:lnTo>
                      <a:lnTo>
                        <a:pt x="155" y="166"/>
                      </a:lnTo>
                      <a:lnTo>
                        <a:pt x="157" y="149"/>
                      </a:lnTo>
                      <a:lnTo>
                        <a:pt x="161" y="130"/>
                      </a:lnTo>
                      <a:lnTo>
                        <a:pt x="169" y="111"/>
                      </a:lnTo>
                      <a:lnTo>
                        <a:pt x="181" y="97"/>
                      </a:lnTo>
                      <a:lnTo>
                        <a:pt x="197" y="85"/>
                      </a:lnTo>
                      <a:lnTo>
                        <a:pt x="219" y="71"/>
                      </a:lnTo>
                      <a:lnTo>
                        <a:pt x="242" y="56"/>
                      </a:lnTo>
                      <a:lnTo>
                        <a:pt x="267" y="42"/>
                      </a:lnTo>
                      <a:lnTo>
                        <a:pt x="292" y="28"/>
                      </a:lnTo>
                      <a:lnTo>
                        <a:pt x="313" y="15"/>
                      </a:lnTo>
                      <a:lnTo>
                        <a:pt x="331" y="4"/>
                      </a:lnTo>
                      <a:lnTo>
                        <a:pt x="343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40" name="Group 39"/>
            <p:cNvGrpSpPr/>
            <p:nvPr/>
          </p:nvGrpSpPr>
          <p:grpSpPr>
            <a:xfrm>
              <a:off x="6235656" y="4918930"/>
              <a:ext cx="1007007" cy="668595"/>
              <a:chOff x="6235656" y="4918930"/>
              <a:chExt cx="1007007" cy="668595"/>
            </a:xfrm>
          </p:grpSpPr>
          <p:grpSp>
            <p:nvGrpSpPr>
              <p:cNvPr id="2733" name="Group 2732"/>
              <p:cNvGrpSpPr/>
              <p:nvPr/>
            </p:nvGrpSpPr>
            <p:grpSpPr>
              <a:xfrm>
                <a:off x="6559421" y="4918930"/>
                <a:ext cx="416559" cy="394902"/>
                <a:chOff x="7446562" y="6184552"/>
                <a:chExt cx="375166" cy="355661"/>
              </a:xfrm>
            </p:grpSpPr>
            <p:sp>
              <p:nvSpPr>
                <p:cNvPr id="2755" name="Freeform 50"/>
                <p:cNvSpPr>
                  <a:spLocks/>
                </p:cNvSpPr>
                <p:nvPr/>
              </p:nvSpPr>
              <p:spPr bwMode="auto">
                <a:xfrm flipH="1">
                  <a:off x="7446562" y="6216144"/>
                  <a:ext cx="159975" cy="142942"/>
                </a:xfrm>
                <a:custGeom>
                  <a:avLst/>
                  <a:gdLst>
                    <a:gd name="T0" fmla="*/ 263 w 1747"/>
                    <a:gd name="T1" fmla="*/ 0 h 1561"/>
                    <a:gd name="T2" fmla="*/ 299 w 1747"/>
                    <a:gd name="T3" fmla="*/ 4 h 1561"/>
                    <a:gd name="T4" fmla="*/ 335 w 1747"/>
                    <a:gd name="T5" fmla="*/ 13 h 1561"/>
                    <a:gd name="T6" fmla="*/ 369 w 1747"/>
                    <a:gd name="T7" fmla="*/ 29 h 1561"/>
                    <a:gd name="T8" fmla="*/ 1640 w 1747"/>
                    <a:gd name="T9" fmla="*/ 755 h 1561"/>
                    <a:gd name="T10" fmla="*/ 1666 w 1747"/>
                    <a:gd name="T11" fmla="*/ 774 h 1561"/>
                    <a:gd name="T12" fmla="*/ 1689 w 1747"/>
                    <a:gd name="T13" fmla="*/ 795 h 1561"/>
                    <a:gd name="T14" fmla="*/ 1709 w 1747"/>
                    <a:gd name="T15" fmla="*/ 821 h 1561"/>
                    <a:gd name="T16" fmla="*/ 1725 w 1747"/>
                    <a:gd name="T17" fmla="*/ 849 h 1561"/>
                    <a:gd name="T18" fmla="*/ 1747 w 1747"/>
                    <a:gd name="T19" fmla="*/ 997 h 1561"/>
                    <a:gd name="T20" fmla="*/ 616 w 1747"/>
                    <a:gd name="T21" fmla="*/ 1561 h 1561"/>
                    <a:gd name="T22" fmla="*/ 0 w 1747"/>
                    <a:gd name="T23" fmla="*/ 119 h 1561"/>
                    <a:gd name="T24" fmla="*/ 157 w 1747"/>
                    <a:gd name="T25" fmla="*/ 29 h 1561"/>
                    <a:gd name="T26" fmla="*/ 192 w 1747"/>
                    <a:gd name="T27" fmla="*/ 13 h 1561"/>
                    <a:gd name="T28" fmla="*/ 227 w 1747"/>
                    <a:gd name="T29" fmla="*/ 4 h 1561"/>
                    <a:gd name="T30" fmla="*/ 263 w 1747"/>
                    <a:gd name="T31" fmla="*/ 0 h 15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747" h="1561">
                      <a:moveTo>
                        <a:pt x="263" y="0"/>
                      </a:moveTo>
                      <a:lnTo>
                        <a:pt x="299" y="4"/>
                      </a:lnTo>
                      <a:lnTo>
                        <a:pt x="335" y="13"/>
                      </a:lnTo>
                      <a:lnTo>
                        <a:pt x="369" y="29"/>
                      </a:lnTo>
                      <a:lnTo>
                        <a:pt x="1640" y="755"/>
                      </a:lnTo>
                      <a:lnTo>
                        <a:pt x="1666" y="774"/>
                      </a:lnTo>
                      <a:lnTo>
                        <a:pt x="1689" y="795"/>
                      </a:lnTo>
                      <a:lnTo>
                        <a:pt x="1709" y="821"/>
                      </a:lnTo>
                      <a:lnTo>
                        <a:pt x="1725" y="849"/>
                      </a:lnTo>
                      <a:lnTo>
                        <a:pt x="1747" y="997"/>
                      </a:lnTo>
                      <a:lnTo>
                        <a:pt x="616" y="1561"/>
                      </a:lnTo>
                      <a:lnTo>
                        <a:pt x="0" y="119"/>
                      </a:lnTo>
                      <a:lnTo>
                        <a:pt x="157" y="29"/>
                      </a:lnTo>
                      <a:lnTo>
                        <a:pt x="192" y="13"/>
                      </a:lnTo>
                      <a:lnTo>
                        <a:pt x="227" y="4"/>
                      </a:lnTo>
                      <a:lnTo>
                        <a:pt x="26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6" name="Freeform 51"/>
                <p:cNvSpPr>
                  <a:spLocks/>
                </p:cNvSpPr>
                <p:nvPr/>
              </p:nvSpPr>
              <p:spPr bwMode="auto">
                <a:xfrm flipH="1">
                  <a:off x="7550129" y="6307440"/>
                  <a:ext cx="111808" cy="232773"/>
                </a:xfrm>
                <a:custGeom>
                  <a:avLst/>
                  <a:gdLst>
                    <a:gd name="T0" fmla="*/ 21 w 1221"/>
                    <a:gd name="T1" fmla="*/ 0 h 2542"/>
                    <a:gd name="T2" fmla="*/ 1221 w 1221"/>
                    <a:gd name="T3" fmla="*/ 494 h 2542"/>
                    <a:gd name="T4" fmla="*/ 868 w 1221"/>
                    <a:gd name="T5" fmla="*/ 1553 h 2542"/>
                    <a:gd name="T6" fmla="*/ 868 w 1221"/>
                    <a:gd name="T7" fmla="*/ 2542 h 2542"/>
                    <a:gd name="T8" fmla="*/ 832 w 1221"/>
                    <a:gd name="T9" fmla="*/ 2538 h 2542"/>
                    <a:gd name="T10" fmla="*/ 796 w 1221"/>
                    <a:gd name="T11" fmla="*/ 2530 h 2542"/>
                    <a:gd name="T12" fmla="*/ 762 w 1221"/>
                    <a:gd name="T13" fmla="*/ 2513 h 2542"/>
                    <a:gd name="T14" fmla="*/ 0 w 1221"/>
                    <a:gd name="T15" fmla="*/ 2078 h 2542"/>
                    <a:gd name="T16" fmla="*/ 21 w 1221"/>
                    <a:gd name="T17" fmla="*/ 0 h 25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21" h="2542">
                      <a:moveTo>
                        <a:pt x="21" y="0"/>
                      </a:moveTo>
                      <a:lnTo>
                        <a:pt x="1221" y="494"/>
                      </a:lnTo>
                      <a:lnTo>
                        <a:pt x="868" y="1553"/>
                      </a:lnTo>
                      <a:lnTo>
                        <a:pt x="868" y="2542"/>
                      </a:lnTo>
                      <a:lnTo>
                        <a:pt x="832" y="2538"/>
                      </a:lnTo>
                      <a:lnTo>
                        <a:pt x="796" y="2530"/>
                      </a:lnTo>
                      <a:lnTo>
                        <a:pt x="762" y="2513"/>
                      </a:lnTo>
                      <a:lnTo>
                        <a:pt x="0" y="2078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7" name="Freeform 52"/>
                <p:cNvSpPr>
                  <a:spLocks/>
                </p:cNvSpPr>
                <p:nvPr/>
              </p:nvSpPr>
              <p:spPr bwMode="auto">
                <a:xfrm flipH="1">
                  <a:off x="7446562" y="6293887"/>
                  <a:ext cx="135892" cy="246326"/>
                </a:xfrm>
                <a:custGeom>
                  <a:avLst/>
                  <a:gdLst>
                    <a:gd name="T0" fmla="*/ 1462 w 1484"/>
                    <a:gd name="T1" fmla="*/ 0 h 2690"/>
                    <a:gd name="T2" fmla="*/ 1474 w 1484"/>
                    <a:gd name="T3" fmla="*/ 30 h 2690"/>
                    <a:gd name="T4" fmla="*/ 1481 w 1484"/>
                    <a:gd name="T5" fmla="*/ 59 h 2690"/>
                    <a:gd name="T6" fmla="*/ 1484 w 1484"/>
                    <a:gd name="T7" fmla="*/ 91 h 2690"/>
                    <a:gd name="T8" fmla="*/ 1484 w 1484"/>
                    <a:gd name="T9" fmla="*/ 1751 h 2690"/>
                    <a:gd name="T10" fmla="*/ 1480 w 1484"/>
                    <a:gd name="T11" fmla="*/ 1790 h 2690"/>
                    <a:gd name="T12" fmla="*/ 1470 w 1484"/>
                    <a:gd name="T13" fmla="*/ 1824 h 2690"/>
                    <a:gd name="T14" fmla="*/ 1455 w 1484"/>
                    <a:gd name="T15" fmla="*/ 1858 h 2690"/>
                    <a:gd name="T16" fmla="*/ 1434 w 1484"/>
                    <a:gd name="T17" fmla="*/ 1888 h 2690"/>
                    <a:gd name="T18" fmla="*/ 1408 w 1484"/>
                    <a:gd name="T19" fmla="*/ 1914 h 2690"/>
                    <a:gd name="T20" fmla="*/ 1377 w 1484"/>
                    <a:gd name="T21" fmla="*/ 1935 h 2690"/>
                    <a:gd name="T22" fmla="*/ 106 w 1484"/>
                    <a:gd name="T23" fmla="*/ 2661 h 2690"/>
                    <a:gd name="T24" fmla="*/ 72 w 1484"/>
                    <a:gd name="T25" fmla="*/ 2678 h 2690"/>
                    <a:gd name="T26" fmla="*/ 36 w 1484"/>
                    <a:gd name="T27" fmla="*/ 2686 h 2690"/>
                    <a:gd name="T28" fmla="*/ 0 w 1484"/>
                    <a:gd name="T29" fmla="*/ 2690 h 2690"/>
                    <a:gd name="T30" fmla="*/ 0 w 1484"/>
                    <a:gd name="T31" fmla="*/ 1730 h 2690"/>
                    <a:gd name="T32" fmla="*/ 353 w 1484"/>
                    <a:gd name="T33" fmla="*/ 634 h 2690"/>
                    <a:gd name="T34" fmla="*/ 1462 w 1484"/>
                    <a:gd name="T35" fmla="*/ 0 h 26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84" h="2690">
                      <a:moveTo>
                        <a:pt x="1462" y="0"/>
                      </a:moveTo>
                      <a:lnTo>
                        <a:pt x="1474" y="30"/>
                      </a:lnTo>
                      <a:lnTo>
                        <a:pt x="1481" y="59"/>
                      </a:lnTo>
                      <a:lnTo>
                        <a:pt x="1484" y="91"/>
                      </a:lnTo>
                      <a:lnTo>
                        <a:pt x="1484" y="1751"/>
                      </a:lnTo>
                      <a:lnTo>
                        <a:pt x="1480" y="1790"/>
                      </a:lnTo>
                      <a:lnTo>
                        <a:pt x="1470" y="1824"/>
                      </a:lnTo>
                      <a:lnTo>
                        <a:pt x="1455" y="1858"/>
                      </a:lnTo>
                      <a:lnTo>
                        <a:pt x="1434" y="1888"/>
                      </a:lnTo>
                      <a:lnTo>
                        <a:pt x="1408" y="1914"/>
                      </a:lnTo>
                      <a:lnTo>
                        <a:pt x="1377" y="1935"/>
                      </a:lnTo>
                      <a:lnTo>
                        <a:pt x="106" y="2661"/>
                      </a:lnTo>
                      <a:lnTo>
                        <a:pt x="72" y="2678"/>
                      </a:lnTo>
                      <a:lnTo>
                        <a:pt x="36" y="2686"/>
                      </a:lnTo>
                      <a:lnTo>
                        <a:pt x="0" y="2690"/>
                      </a:lnTo>
                      <a:lnTo>
                        <a:pt x="0" y="1730"/>
                      </a:lnTo>
                      <a:lnTo>
                        <a:pt x="353" y="634"/>
                      </a:lnTo>
                      <a:lnTo>
                        <a:pt x="1462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8" name="Freeform 53"/>
                <p:cNvSpPr>
                  <a:spLocks/>
                </p:cNvSpPr>
                <p:nvPr/>
              </p:nvSpPr>
              <p:spPr bwMode="auto">
                <a:xfrm flipH="1">
                  <a:off x="7550129" y="6254786"/>
                  <a:ext cx="271599" cy="253651"/>
                </a:xfrm>
                <a:custGeom>
                  <a:avLst/>
                  <a:gdLst>
                    <a:gd name="T0" fmla="*/ 2817 w 2966"/>
                    <a:gd name="T1" fmla="*/ 3 h 2770"/>
                    <a:gd name="T2" fmla="*/ 2859 w 2966"/>
                    <a:gd name="T3" fmla="*/ 18 h 2770"/>
                    <a:gd name="T4" fmla="*/ 2896 w 2966"/>
                    <a:gd name="T5" fmla="*/ 40 h 2770"/>
                    <a:gd name="T6" fmla="*/ 2926 w 2966"/>
                    <a:gd name="T7" fmla="*/ 64 h 2770"/>
                    <a:gd name="T8" fmla="*/ 2942 w 2966"/>
                    <a:gd name="T9" fmla="*/ 78 h 2770"/>
                    <a:gd name="T10" fmla="*/ 2946 w 2966"/>
                    <a:gd name="T11" fmla="*/ 80 h 2770"/>
                    <a:gd name="T12" fmla="*/ 2964 w 2966"/>
                    <a:gd name="T13" fmla="*/ 139 h 2770"/>
                    <a:gd name="T14" fmla="*/ 2966 w 2966"/>
                    <a:gd name="T15" fmla="*/ 1832 h 2770"/>
                    <a:gd name="T16" fmla="*/ 2952 w 2966"/>
                    <a:gd name="T17" fmla="*/ 1904 h 2770"/>
                    <a:gd name="T18" fmla="*/ 2916 w 2966"/>
                    <a:gd name="T19" fmla="*/ 1968 h 2770"/>
                    <a:gd name="T20" fmla="*/ 2859 w 2966"/>
                    <a:gd name="T21" fmla="*/ 2016 h 2770"/>
                    <a:gd name="T22" fmla="*/ 1555 w 2966"/>
                    <a:gd name="T23" fmla="*/ 2758 h 2770"/>
                    <a:gd name="T24" fmla="*/ 1482 w 2966"/>
                    <a:gd name="T25" fmla="*/ 2770 h 2770"/>
                    <a:gd name="T26" fmla="*/ 1412 w 2966"/>
                    <a:gd name="T27" fmla="*/ 2758 h 2770"/>
                    <a:gd name="T28" fmla="*/ 107 w 2966"/>
                    <a:gd name="T29" fmla="*/ 2016 h 2770"/>
                    <a:gd name="T30" fmla="*/ 50 w 2966"/>
                    <a:gd name="T31" fmla="*/ 1968 h 2770"/>
                    <a:gd name="T32" fmla="*/ 14 w 2966"/>
                    <a:gd name="T33" fmla="*/ 1904 h 2770"/>
                    <a:gd name="T34" fmla="*/ 0 w 2966"/>
                    <a:gd name="T35" fmla="*/ 1832 h 2770"/>
                    <a:gd name="T36" fmla="*/ 2 w 2966"/>
                    <a:gd name="T37" fmla="*/ 139 h 2770"/>
                    <a:gd name="T38" fmla="*/ 20 w 2966"/>
                    <a:gd name="T39" fmla="*/ 80 h 2770"/>
                    <a:gd name="T40" fmla="*/ 75 w 2966"/>
                    <a:gd name="T41" fmla="*/ 82 h 2770"/>
                    <a:gd name="T42" fmla="*/ 99 w 2966"/>
                    <a:gd name="T43" fmla="*/ 97 h 2770"/>
                    <a:gd name="T44" fmla="*/ 147 w 2966"/>
                    <a:gd name="T45" fmla="*/ 125 h 2770"/>
                    <a:gd name="T46" fmla="*/ 211 w 2966"/>
                    <a:gd name="T47" fmla="*/ 162 h 2770"/>
                    <a:gd name="T48" fmla="*/ 291 w 2966"/>
                    <a:gd name="T49" fmla="*/ 208 h 2770"/>
                    <a:gd name="T50" fmla="*/ 383 w 2966"/>
                    <a:gd name="T51" fmla="*/ 263 h 2770"/>
                    <a:gd name="T52" fmla="*/ 486 w 2966"/>
                    <a:gd name="T53" fmla="*/ 321 h 2770"/>
                    <a:gd name="T54" fmla="*/ 596 w 2966"/>
                    <a:gd name="T55" fmla="*/ 384 h 2770"/>
                    <a:gd name="T56" fmla="*/ 710 w 2966"/>
                    <a:gd name="T57" fmla="*/ 450 h 2770"/>
                    <a:gd name="T58" fmla="*/ 825 w 2966"/>
                    <a:gd name="T59" fmla="*/ 518 h 2770"/>
                    <a:gd name="T60" fmla="*/ 939 w 2966"/>
                    <a:gd name="T61" fmla="*/ 582 h 2770"/>
                    <a:gd name="T62" fmla="*/ 1050 w 2966"/>
                    <a:gd name="T63" fmla="*/ 646 h 2770"/>
                    <a:gd name="T64" fmla="*/ 1154 w 2966"/>
                    <a:gd name="T65" fmla="*/ 705 h 2770"/>
                    <a:gd name="T66" fmla="*/ 1249 w 2966"/>
                    <a:gd name="T67" fmla="*/ 758 h 2770"/>
                    <a:gd name="T68" fmla="*/ 1331 w 2966"/>
                    <a:gd name="T69" fmla="*/ 804 h 2770"/>
                    <a:gd name="T70" fmla="*/ 1398 w 2966"/>
                    <a:gd name="T71" fmla="*/ 841 h 2770"/>
                    <a:gd name="T72" fmla="*/ 1448 w 2966"/>
                    <a:gd name="T73" fmla="*/ 867 h 2770"/>
                    <a:gd name="T74" fmla="*/ 1477 w 2966"/>
                    <a:gd name="T75" fmla="*/ 881 h 2770"/>
                    <a:gd name="T76" fmla="*/ 1489 w 2966"/>
                    <a:gd name="T77" fmla="*/ 881 h 2770"/>
                    <a:gd name="T78" fmla="*/ 1515 w 2966"/>
                    <a:gd name="T79" fmla="*/ 865 h 2770"/>
                    <a:gd name="T80" fmla="*/ 1558 w 2966"/>
                    <a:gd name="T81" fmla="*/ 835 h 2770"/>
                    <a:gd name="T82" fmla="*/ 1619 w 2966"/>
                    <a:gd name="T83" fmla="*/ 792 h 2770"/>
                    <a:gd name="T84" fmla="*/ 1693 w 2966"/>
                    <a:gd name="T85" fmla="*/ 740 h 2770"/>
                    <a:gd name="T86" fmla="*/ 1777 w 2966"/>
                    <a:gd name="T87" fmla="*/ 678 h 2770"/>
                    <a:gd name="T88" fmla="*/ 1872 w 2966"/>
                    <a:gd name="T89" fmla="*/ 611 h 2770"/>
                    <a:gd name="T90" fmla="*/ 1972 w 2966"/>
                    <a:gd name="T91" fmla="*/ 539 h 2770"/>
                    <a:gd name="T92" fmla="*/ 2078 w 2966"/>
                    <a:gd name="T93" fmla="*/ 463 h 2770"/>
                    <a:gd name="T94" fmla="*/ 2186 w 2966"/>
                    <a:gd name="T95" fmla="*/ 386 h 2770"/>
                    <a:gd name="T96" fmla="*/ 2295 w 2966"/>
                    <a:gd name="T97" fmla="*/ 310 h 2770"/>
                    <a:gd name="T98" fmla="*/ 2400 w 2966"/>
                    <a:gd name="T99" fmla="*/ 238 h 2770"/>
                    <a:gd name="T100" fmla="*/ 2501 w 2966"/>
                    <a:gd name="T101" fmla="*/ 169 h 2770"/>
                    <a:gd name="T102" fmla="*/ 2595 w 2966"/>
                    <a:gd name="T103" fmla="*/ 107 h 2770"/>
                    <a:gd name="T104" fmla="*/ 2680 w 2966"/>
                    <a:gd name="T105" fmla="*/ 54 h 2770"/>
                    <a:gd name="T106" fmla="*/ 2755 w 2966"/>
                    <a:gd name="T107" fmla="*/ 10 h 2770"/>
                    <a:gd name="T108" fmla="*/ 2796 w 2966"/>
                    <a:gd name="T109" fmla="*/ 0 h 27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2966" h="2770">
                      <a:moveTo>
                        <a:pt x="2796" y="0"/>
                      </a:moveTo>
                      <a:lnTo>
                        <a:pt x="2817" y="3"/>
                      </a:lnTo>
                      <a:lnTo>
                        <a:pt x="2838" y="9"/>
                      </a:lnTo>
                      <a:lnTo>
                        <a:pt x="2859" y="18"/>
                      </a:lnTo>
                      <a:lnTo>
                        <a:pt x="2879" y="29"/>
                      </a:lnTo>
                      <a:lnTo>
                        <a:pt x="2896" y="40"/>
                      </a:lnTo>
                      <a:lnTo>
                        <a:pt x="2913" y="52"/>
                      </a:lnTo>
                      <a:lnTo>
                        <a:pt x="2926" y="64"/>
                      </a:lnTo>
                      <a:lnTo>
                        <a:pt x="2936" y="72"/>
                      </a:lnTo>
                      <a:lnTo>
                        <a:pt x="2942" y="78"/>
                      </a:lnTo>
                      <a:lnTo>
                        <a:pt x="2945" y="80"/>
                      </a:lnTo>
                      <a:lnTo>
                        <a:pt x="2946" y="80"/>
                      </a:lnTo>
                      <a:lnTo>
                        <a:pt x="2957" y="110"/>
                      </a:lnTo>
                      <a:lnTo>
                        <a:pt x="2964" y="139"/>
                      </a:lnTo>
                      <a:lnTo>
                        <a:pt x="2966" y="172"/>
                      </a:lnTo>
                      <a:lnTo>
                        <a:pt x="2966" y="1832"/>
                      </a:lnTo>
                      <a:lnTo>
                        <a:pt x="2962" y="1870"/>
                      </a:lnTo>
                      <a:lnTo>
                        <a:pt x="2952" y="1904"/>
                      </a:lnTo>
                      <a:lnTo>
                        <a:pt x="2937" y="1938"/>
                      </a:lnTo>
                      <a:lnTo>
                        <a:pt x="2916" y="1968"/>
                      </a:lnTo>
                      <a:lnTo>
                        <a:pt x="2890" y="1995"/>
                      </a:lnTo>
                      <a:lnTo>
                        <a:pt x="2859" y="2016"/>
                      </a:lnTo>
                      <a:lnTo>
                        <a:pt x="1588" y="2743"/>
                      </a:lnTo>
                      <a:lnTo>
                        <a:pt x="1555" y="2758"/>
                      </a:lnTo>
                      <a:lnTo>
                        <a:pt x="1520" y="2768"/>
                      </a:lnTo>
                      <a:lnTo>
                        <a:pt x="1482" y="2770"/>
                      </a:lnTo>
                      <a:lnTo>
                        <a:pt x="1446" y="2768"/>
                      </a:lnTo>
                      <a:lnTo>
                        <a:pt x="1412" y="2758"/>
                      </a:lnTo>
                      <a:lnTo>
                        <a:pt x="1378" y="2743"/>
                      </a:lnTo>
                      <a:lnTo>
                        <a:pt x="107" y="2016"/>
                      </a:lnTo>
                      <a:lnTo>
                        <a:pt x="76" y="1995"/>
                      </a:lnTo>
                      <a:lnTo>
                        <a:pt x="50" y="1968"/>
                      </a:lnTo>
                      <a:lnTo>
                        <a:pt x="29" y="1938"/>
                      </a:lnTo>
                      <a:lnTo>
                        <a:pt x="14" y="1904"/>
                      </a:lnTo>
                      <a:lnTo>
                        <a:pt x="4" y="1870"/>
                      </a:lnTo>
                      <a:lnTo>
                        <a:pt x="0" y="1832"/>
                      </a:lnTo>
                      <a:lnTo>
                        <a:pt x="0" y="172"/>
                      </a:lnTo>
                      <a:lnTo>
                        <a:pt x="2" y="139"/>
                      </a:lnTo>
                      <a:lnTo>
                        <a:pt x="9" y="110"/>
                      </a:lnTo>
                      <a:lnTo>
                        <a:pt x="20" y="80"/>
                      </a:lnTo>
                      <a:lnTo>
                        <a:pt x="71" y="80"/>
                      </a:lnTo>
                      <a:lnTo>
                        <a:pt x="75" y="82"/>
                      </a:lnTo>
                      <a:lnTo>
                        <a:pt x="85" y="88"/>
                      </a:lnTo>
                      <a:lnTo>
                        <a:pt x="99" y="97"/>
                      </a:lnTo>
                      <a:lnTo>
                        <a:pt x="121" y="110"/>
                      </a:lnTo>
                      <a:lnTo>
                        <a:pt x="147" y="125"/>
                      </a:lnTo>
                      <a:lnTo>
                        <a:pt x="177" y="142"/>
                      </a:lnTo>
                      <a:lnTo>
                        <a:pt x="211" y="162"/>
                      </a:lnTo>
                      <a:lnTo>
                        <a:pt x="249" y="184"/>
                      </a:lnTo>
                      <a:lnTo>
                        <a:pt x="291" y="208"/>
                      </a:lnTo>
                      <a:lnTo>
                        <a:pt x="336" y="234"/>
                      </a:lnTo>
                      <a:lnTo>
                        <a:pt x="383" y="263"/>
                      </a:lnTo>
                      <a:lnTo>
                        <a:pt x="434" y="291"/>
                      </a:lnTo>
                      <a:lnTo>
                        <a:pt x="486" y="321"/>
                      </a:lnTo>
                      <a:lnTo>
                        <a:pt x="540" y="352"/>
                      </a:lnTo>
                      <a:lnTo>
                        <a:pt x="596" y="384"/>
                      </a:lnTo>
                      <a:lnTo>
                        <a:pt x="652" y="417"/>
                      </a:lnTo>
                      <a:lnTo>
                        <a:pt x="710" y="450"/>
                      </a:lnTo>
                      <a:lnTo>
                        <a:pt x="767" y="484"/>
                      </a:lnTo>
                      <a:lnTo>
                        <a:pt x="825" y="518"/>
                      </a:lnTo>
                      <a:lnTo>
                        <a:pt x="883" y="550"/>
                      </a:lnTo>
                      <a:lnTo>
                        <a:pt x="939" y="582"/>
                      </a:lnTo>
                      <a:lnTo>
                        <a:pt x="995" y="615"/>
                      </a:lnTo>
                      <a:lnTo>
                        <a:pt x="1050" y="646"/>
                      </a:lnTo>
                      <a:lnTo>
                        <a:pt x="1103" y="675"/>
                      </a:lnTo>
                      <a:lnTo>
                        <a:pt x="1154" y="705"/>
                      </a:lnTo>
                      <a:lnTo>
                        <a:pt x="1203" y="733"/>
                      </a:lnTo>
                      <a:lnTo>
                        <a:pt x="1249" y="758"/>
                      </a:lnTo>
                      <a:lnTo>
                        <a:pt x="1291" y="782"/>
                      </a:lnTo>
                      <a:lnTo>
                        <a:pt x="1331" y="804"/>
                      </a:lnTo>
                      <a:lnTo>
                        <a:pt x="1367" y="824"/>
                      </a:lnTo>
                      <a:lnTo>
                        <a:pt x="1398" y="841"/>
                      </a:lnTo>
                      <a:lnTo>
                        <a:pt x="1425" y="856"/>
                      </a:lnTo>
                      <a:lnTo>
                        <a:pt x="1448" y="867"/>
                      </a:lnTo>
                      <a:lnTo>
                        <a:pt x="1465" y="876"/>
                      </a:lnTo>
                      <a:lnTo>
                        <a:pt x="1477" y="881"/>
                      </a:lnTo>
                      <a:lnTo>
                        <a:pt x="1482" y="882"/>
                      </a:lnTo>
                      <a:lnTo>
                        <a:pt x="1489" y="881"/>
                      </a:lnTo>
                      <a:lnTo>
                        <a:pt x="1499" y="874"/>
                      </a:lnTo>
                      <a:lnTo>
                        <a:pt x="1515" y="865"/>
                      </a:lnTo>
                      <a:lnTo>
                        <a:pt x="1535" y="851"/>
                      </a:lnTo>
                      <a:lnTo>
                        <a:pt x="1558" y="835"/>
                      </a:lnTo>
                      <a:lnTo>
                        <a:pt x="1587" y="815"/>
                      </a:lnTo>
                      <a:lnTo>
                        <a:pt x="1619" y="792"/>
                      </a:lnTo>
                      <a:lnTo>
                        <a:pt x="1654" y="768"/>
                      </a:lnTo>
                      <a:lnTo>
                        <a:pt x="1693" y="740"/>
                      </a:lnTo>
                      <a:lnTo>
                        <a:pt x="1734" y="710"/>
                      </a:lnTo>
                      <a:lnTo>
                        <a:pt x="1777" y="678"/>
                      </a:lnTo>
                      <a:lnTo>
                        <a:pt x="1824" y="646"/>
                      </a:lnTo>
                      <a:lnTo>
                        <a:pt x="1872" y="611"/>
                      </a:lnTo>
                      <a:lnTo>
                        <a:pt x="1921" y="575"/>
                      </a:lnTo>
                      <a:lnTo>
                        <a:pt x="1972" y="539"/>
                      </a:lnTo>
                      <a:lnTo>
                        <a:pt x="2025" y="500"/>
                      </a:lnTo>
                      <a:lnTo>
                        <a:pt x="2078" y="463"/>
                      </a:lnTo>
                      <a:lnTo>
                        <a:pt x="2132" y="424"/>
                      </a:lnTo>
                      <a:lnTo>
                        <a:pt x="2186" y="386"/>
                      </a:lnTo>
                      <a:lnTo>
                        <a:pt x="2240" y="348"/>
                      </a:lnTo>
                      <a:lnTo>
                        <a:pt x="2295" y="310"/>
                      </a:lnTo>
                      <a:lnTo>
                        <a:pt x="2347" y="274"/>
                      </a:lnTo>
                      <a:lnTo>
                        <a:pt x="2400" y="238"/>
                      </a:lnTo>
                      <a:lnTo>
                        <a:pt x="2451" y="203"/>
                      </a:lnTo>
                      <a:lnTo>
                        <a:pt x="2501" y="169"/>
                      </a:lnTo>
                      <a:lnTo>
                        <a:pt x="2549" y="137"/>
                      </a:lnTo>
                      <a:lnTo>
                        <a:pt x="2595" y="107"/>
                      </a:lnTo>
                      <a:lnTo>
                        <a:pt x="2639" y="78"/>
                      </a:lnTo>
                      <a:lnTo>
                        <a:pt x="2680" y="54"/>
                      </a:lnTo>
                      <a:lnTo>
                        <a:pt x="2719" y="30"/>
                      </a:lnTo>
                      <a:lnTo>
                        <a:pt x="2755" y="10"/>
                      </a:lnTo>
                      <a:lnTo>
                        <a:pt x="2775" y="1"/>
                      </a:lnTo>
                      <a:lnTo>
                        <a:pt x="2796" y="0"/>
                      </a:ln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9" name="Freeform 54"/>
                <p:cNvSpPr>
                  <a:spLocks/>
                </p:cNvSpPr>
                <p:nvPr/>
              </p:nvSpPr>
              <p:spPr bwMode="auto">
                <a:xfrm flipH="1">
                  <a:off x="7686020" y="6262112"/>
                  <a:ext cx="135708" cy="246326"/>
                </a:xfrm>
                <a:custGeom>
                  <a:avLst/>
                  <a:gdLst>
                    <a:gd name="T0" fmla="*/ 20 w 1482"/>
                    <a:gd name="T1" fmla="*/ 0 h 2690"/>
                    <a:gd name="T2" fmla="*/ 71 w 1482"/>
                    <a:gd name="T3" fmla="*/ 0 h 2690"/>
                    <a:gd name="T4" fmla="*/ 75 w 1482"/>
                    <a:gd name="T5" fmla="*/ 2 h 2690"/>
                    <a:gd name="T6" fmla="*/ 85 w 1482"/>
                    <a:gd name="T7" fmla="*/ 8 h 2690"/>
                    <a:gd name="T8" fmla="*/ 99 w 1482"/>
                    <a:gd name="T9" fmla="*/ 17 h 2690"/>
                    <a:gd name="T10" fmla="*/ 121 w 1482"/>
                    <a:gd name="T11" fmla="*/ 30 h 2690"/>
                    <a:gd name="T12" fmla="*/ 147 w 1482"/>
                    <a:gd name="T13" fmla="*/ 45 h 2690"/>
                    <a:gd name="T14" fmla="*/ 177 w 1482"/>
                    <a:gd name="T15" fmla="*/ 62 h 2690"/>
                    <a:gd name="T16" fmla="*/ 211 w 1482"/>
                    <a:gd name="T17" fmla="*/ 82 h 2690"/>
                    <a:gd name="T18" fmla="*/ 249 w 1482"/>
                    <a:gd name="T19" fmla="*/ 104 h 2690"/>
                    <a:gd name="T20" fmla="*/ 291 w 1482"/>
                    <a:gd name="T21" fmla="*/ 128 h 2690"/>
                    <a:gd name="T22" fmla="*/ 336 w 1482"/>
                    <a:gd name="T23" fmla="*/ 154 h 2690"/>
                    <a:gd name="T24" fmla="*/ 383 w 1482"/>
                    <a:gd name="T25" fmla="*/ 181 h 2690"/>
                    <a:gd name="T26" fmla="*/ 434 w 1482"/>
                    <a:gd name="T27" fmla="*/ 211 h 2690"/>
                    <a:gd name="T28" fmla="*/ 486 w 1482"/>
                    <a:gd name="T29" fmla="*/ 241 h 2690"/>
                    <a:gd name="T30" fmla="*/ 540 w 1482"/>
                    <a:gd name="T31" fmla="*/ 272 h 2690"/>
                    <a:gd name="T32" fmla="*/ 596 w 1482"/>
                    <a:gd name="T33" fmla="*/ 304 h 2690"/>
                    <a:gd name="T34" fmla="*/ 652 w 1482"/>
                    <a:gd name="T35" fmla="*/ 337 h 2690"/>
                    <a:gd name="T36" fmla="*/ 709 w 1482"/>
                    <a:gd name="T37" fmla="*/ 370 h 2690"/>
                    <a:gd name="T38" fmla="*/ 767 w 1482"/>
                    <a:gd name="T39" fmla="*/ 404 h 2690"/>
                    <a:gd name="T40" fmla="*/ 825 w 1482"/>
                    <a:gd name="T41" fmla="*/ 438 h 2690"/>
                    <a:gd name="T42" fmla="*/ 883 w 1482"/>
                    <a:gd name="T43" fmla="*/ 470 h 2690"/>
                    <a:gd name="T44" fmla="*/ 939 w 1482"/>
                    <a:gd name="T45" fmla="*/ 502 h 2690"/>
                    <a:gd name="T46" fmla="*/ 995 w 1482"/>
                    <a:gd name="T47" fmla="*/ 535 h 2690"/>
                    <a:gd name="T48" fmla="*/ 1050 w 1482"/>
                    <a:gd name="T49" fmla="*/ 566 h 2690"/>
                    <a:gd name="T50" fmla="*/ 1103 w 1482"/>
                    <a:gd name="T51" fmla="*/ 595 h 2690"/>
                    <a:gd name="T52" fmla="*/ 1154 w 1482"/>
                    <a:gd name="T53" fmla="*/ 625 h 2690"/>
                    <a:gd name="T54" fmla="*/ 1203 w 1482"/>
                    <a:gd name="T55" fmla="*/ 653 h 2690"/>
                    <a:gd name="T56" fmla="*/ 1249 w 1482"/>
                    <a:gd name="T57" fmla="*/ 678 h 2690"/>
                    <a:gd name="T58" fmla="*/ 1291 w 1482"/>
                    <a:gd name="T59" fmla="*/ 702 h 2690"/>
                    <a:gd name="T60" fmla="*/ 1331 w 1482"/>
                    <a:gd name="T61" fmla="*/ 724 h 2690"/>
                    <a:gd name="T62" fmla="*/ 1367 w 1482"/>
                    <a:gd name="T63" fmla="*/ 744 h 2690"/>
                    <a:gd name="T64" fmla="*/ 1398 w 1482"/>
                    <a:gd name="T65" fmla="*/ 761 h 2690"/>
                    <a:gd name="T66" fmla="*/ 1425 w 1482"/>
                    <a:gd name="T67" fmla="*/ 776 h 2690"/>
                    <a:gd name="T68" fmla="*/ 1448 w 1482"/>
                    <a:gd name="T69" fmla="*/ 787 h 2690"/>
                    <a:gd name="T70" fmla="*/ 1465 w 1482"/>
                    <a:gd name="T71" fmla="*/ 796 h 2690"/>
                    <a:gd name="T72" fmla="*/ 1477 w 1482"/>
                    <a:gd name="T73" fmla="*/ 801 h 2690"/>
                    <a:gd name="T74" fmla="*/ 1482 w 1482"/>
                    <a:gd name="T75" fmla="*/ 802 h 2690"/>
                    <a:gd name="T76" fmla="*/ 1482 w 1482"/>
                    <a:gd name="T77" fmla="*/ 2690 h 2690"/>
                    <a:gd name="T78" fmla="*/ 1446 w 1482"/>
                    <a:gd name="T79" fmla="*/ 2688 h 2690"/>
                    <a:gd name="T80" fmla="*/ 1412 w 1482"/>
                    <a:gd name="T81" fmla="*/ 2678 h 2690"/>
                    <a:gd name="T82" fmla="*/ 1378 w 1482"/>
                    <a:gd name="T83" fmla="*/ 2663 h 2690"/>
                    <a:gd name="T84" fmla="*/ 107 w 1482"/>
                    <a:gd name="T85" fmla="*/ 1936 h 2690"/>
                    <a:gd name="T86" fmla="*/ 76 w 1482"/>
                    <a:gd name="T87" fmla="*/ 1915 h 2690"/>
                    <a:gd name="T88" fmla="*/ 50 w 1482"/>
                    <a:gd name="T89" fmla="*/ 1888 h 2690"/>
                    <a:gd name="T90" fmla="*/ 29 w 1482"/>
                    <a:gd name="T91" fmla="*/ 1858 h 2690"/>
                    <a:gd name="T92" fmla="*/ 14 w 1482"/>
                    <a:gd name="T93" fmla="*/ 1824 h 2690"/>
                    <a:gd name="T94" fmla="*/ 4 w 1482"/>
                    <a:gd name="T95" fmla="*/ 1790 h 2690"/>
                    <a:gd name="T96" fmla="*/ 0 w 1482"/>
                    <a:gd name="T97" fmla="*/ 1752 h 2690"/>
                    <a:gd name="T98" fmla="*/ 0 w 1482"/>
                    <a:gd name="T99" fmla="*/ 92 h 2690"/>
                    <a:gd name="T100" fmla="*/ 2 w 1482"/>
                    <a:gd name="T101" fmla="*/ 59 h 2690"/>
                    <a:gd name="T102" fmla="*/ 9 w 1482"/>
                    <a:gd name="T103" fmla="*/ 30 h 2690"/>
                    <a:gd name="T104" fmla="*/ 20 w 1482"/>
                    <a:gd name="T105" fmla="*/ 0 h 26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482" h="2690">
                      <a:moveTo>
                        <a:pt x="20" y="0"/>
                      </a:moveTo>
                      <a:lnTo>
                        <a:pt x="71" y="0"/>
                      </a:lnTo>
                      <a:lnTo>
                        <a:pt x="75" y="2"/>
                      </a:lnTo>
                      <a:lnTo>
                        <a:pt x="85" y="8"/>
                      </a:lnTo>
                      <a:lnTo>
                        <a:pt x="99" y="17"/>
                      </a:lnTo>
                      <a:lnTo>
                        <a:pt x="121" y="30"/>
                      </a:lnTo>
                      <a:lnTo>
                        <a:pt x="147" y="45"/>
                      </a:lnTo>
                      <a:lnTo>
                        <a:pt x="177" y="62"/>
                      </a:lnTo>
                      <a:lnTo>
                        <a:pt x="211" y="82"/>
                      </a:lnTo>
                      <a:lnTo>
                        <a:pt x="249" y="104"/>
                      </a:lnTo>
                      <a:lnTo>
                        <a:pt x="291" y="128"/>
                      </a:lnTo>
                      <a:lnTo>
                        <a:pt x="336" y="154"/>
                      </a:lnTo>
                      <a:lnTo>
                        <a:pt x="383" y="181"/>
                      </a:lnTo>
                      <a:lnTo>
                        <a:pt x="434" y="211"/>
                      </a:lnTo>
                      <a:lnTo>
                        <a:pt x="486" y="241"/>
                      </a:lnTo>
                      <a:lnTo>
                        <a:pt x="540" y="272"/>
                      </a:lnTo>
                      <a:lnTo>
                        <a:pt x="596" y="304"/>
                      </a:lnTo>
                      <a:lnTo>
                        <a:pt x="652" y="337"/>
                      </a:lnTo>
                      <a:lnTo>
                        <a:pt x="709" y="370"/>
                      </a:lnTo>
                      <a:lnTo>
                        <a:pt x="767" y="404"/>
                      </a:lnTo>
                      <a:lnTo>
                        <a:pt x="825" y="438"/>
                      </a:lnTo>
                      <a:lnTo>
                        <a:pt x="883" y="470"/>
                      </a:lnTo>
                      <a:lnTo>
                        <a:pt x="939" y="502"/>
                      </a:lnTo>
                      <a:lnTo>
                        <a:pt x="995" y="535"/>
                      </a:lnTo>
                      <a:lnTo>
                        <a:pt x="1050" y="566"/>
                      </a:lnTo>
                      <a:lnTo>
                        <a:pt x="1103" y="595"/>
                      </a:lnTo>
                      <a:lnTo>
                        <a:pt x="1154" y="625"/>
                      </a:lnTo>
                      <a:lnTo>
                        <a:pt x="1203" y="653"/>
                      </a:lnTo>
                      <a:lnTo>
                        <a:pt x="1249" y="678"/>
                      </a:lnTo>
                      <a:lnTo>
                        <a:pt x="1291" y="702"/>
                      </a:lnTo>
                      <a:lnTo>
                        <a:pt x="1331" y="724"/>
                      </a:lnTo>
                      <a:lnTo>
                        <a:pt x="1367" y="744"/>
                      </a:lnTo>
                      <a:lnTo>
                        <a:pt x="1398" y="761"/>
                      </a:lnTo>
                      <a:lnTo>
                        <a:pt x="1425" y="776"/>
                      </a:lnTo>
                      <a:lnTo>
                        <a:pt x="1448" y="787"/>
                      </a:lnTo>
                      <a:lnTo>
                        <a:pt x="1465" y="796"/>
                      </a:lnTo>
                      <a:lnTo>
                        <a:pt x="1477" y="801"/>
                      </a:lnTo>
                      <a:lnTo>
                        <a:pt x="1482" y="802"/>
                      </a:lnTo>
                      <a:lnTo>
                        <a:pt x="1482" y="2690"/>
                      </a:lnTo>
                      <a:lnTo>
                        <a:pt x="1446" y="2688"/>
                      </a:lnTo>
                      <a:lnTo>
                        <a:pt x="1412" y="2678"/>
                      </a:lnTo>
                      <a:lnTo>
                        <a:pt x="1378" y="2663"/>
                      </a:lnTo>
                      <a:lnTo>
                        <a:pt x="107" y="1936"/>
                      </a:lnTo>
                      <a:lnTo>
                        <a:pt x="76" y="1915"/>
                      </a:lnTo>
                      <a:lnTo>
                        <a:pt x="50" y="1888"/>
                      </a:lnTo>
                      <a:lnTo>
                        <a:pt x="29" y="1858"/>
                      </a:lnTo>
                      <a:lnTo>
                        <a:pt x="14" y="1824"/>
                      </a:lnTo>
                      <a:lnTo>
                        <a:pt x="4" y="1790"/>
                      </a:lnTo>
                      <a:lnTo>
                        <a:pt x="0" y="1752"/>
                      </a:lnTo>
                      <a:lnTo>
                        <a:pt x="0" y="92"/>
                      </a:lnTo>
                      <a:lnTo>
                        <a:pt x="2" y="59"/>
                      </a:lnTo>
                      <a:lnTo>
                        <a:pt x="9" y="3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0" name="Freeform 55"/>
                <p:cNvSpPr>
                  <a:spLocks/>
                </p:cNvSpPr>
                <p:nvPr/>
              </p:nvSpPr>
              <p:spPr bwMode="auto">
                <a:xfrm flipH="1">
                  <a:off x="7552052" y="6184552"/>
                  <a:ext cx="267753" cy="151000"/>
                </a:xfrm>
                <a:custGeom>
                  <a:avLst/>
                  <a:gdLst>
                    <a:gd name="T0" fmla="*/ 1461 w 2924"/>
                    <a:gd name="T1" fmla="*/ 0 h 1649"/>
                    <a:gd name="T2" fmla="*/ 1463 w 2924"/>
                    <a:gd name="T3" fmla="*/ 0 h 1649"/>
                    <a:gd name="T4" fmla="*/ 1499 w 2924"/>
                    <a:gd name="T5" fmla="*/ 3 h 1649"/>
                    <a:gd name="T6" fmla="*/ 1534 w 2924"/>
                    <a:gd name="T7" fmla="*/ 12 h 1649"/>
                    <a:gd name="T8" fmla="*/ 1567 w 2924"/>
                    <a:gd name="T9" fmla="*/ 28 h 1649"/>
                    <a:gd name="T10" fmla="*/ 2838 w 2924"/>
                    <a:gd name="T11" fmla="*/ 753 h 1649"/>
                    <a:gd name="T12" fmla="*/ 2865 w 2924"/>
                    <a:gd name="T13" fmla="*/ 772 h 1649"/>
                    <a:gd name="T14" fmla="*/ 2888 w 2924"/>
                    <a:gd name="T15" fmla="*/ 794 h 1649"/>
                    <a:gd name="T16" fmla="*/ 2908 w 2924"/>
                    <a:gd name="T17" fmla="*/ 819 h 1649"/>
                    <a:gd name="T18" fmla="*/ 2924 w 2924"/>
                    <a:gd name="T19" fmla="*/ 847 h 1649"/>
                    <a:gd name="T20" fmla="*/ 1570 w 2924"/>
                    <a:gd name="T21" fmla="*/ 1622 h 1649"/>
                    <a:gd name="T22" fmla="*/ 1535 w 2924"/>
                    <a:gd name="T23" fmla="*/ 1637 h 1649"/>
                    <a:gd name="T24" fmla="*/ 1499 w 2924"/>
                    <a:gd name="T25" fmla="*/ 1646 h 1649"/>
                    <a:gd name="T26" fmla="*/ 1461 w 2924"/>
                    <a:gd name="T27" fmla="*/ 1649 h 1649"/>
                    <a:gd name="T28" fmla="*/ 1425 w 2924"/>
                    <a:gd name="T29" fmla="*/ 1646 h 1649"/>
                    <a:gd name="T30" fmla="*/ 1389 w 2924"/>
                    <a:gd name="T31" fmla="*/ 1637 h 1649"/>
                    <a:gd name="T32" fmla="*/ 1354 w 2924"/>
                    <a:gd name="T33" fmla="*/ 1622 h 1649"/>
                    <a:gd name="T34" fmla="*/ 0 w 2924"/>
                    <a:gd name="T35" fmla="*/ 847 h 1649"/>
                    <a:gd name="T36" fmla="*/ 16 w 2924"/>
                    <a:gd name="T37" fmla="*/ 819 h 1649"/>
                    <a:gd name="T38" fmla="*/ 36 w 2924"/>
                    <a:gd name="T39" fmla="*/ 794 h 1649"/>
                    <a:gd name="T40" fmla="*/ 59 w 2924"/>
                    <a:gd name="T41" fmla="*/ 772 h 1649"/>
                    <a:gd name="T42" fmla="*/ 86 w 2924"/>
                    <a:gd name="T43" fmla="*/ 753 h 1649"/>
                    <a:gd name="T44" fmla="*/ 1357 w 2924"/>
                    <a:gd name="T45" fmla="*/ 28 h 1649"/>
                    <a:gd name="T46" fmla="*/ 1391 w 2924"/>
                    <a:gd name="T47" fmla="*/ 12 h 1649"/>
                    <a:gd name="T48" fmla="*/ 1425 w 2924"/>
                    <a:gd name="T49" fmla="*/ 3 h 1649"/>
                    <a:gd name="T50" fmla="*/ 1461 w 2924"/>
                    <a:gd name="T51" fmla="*/ 0 h 16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924" h="1649">
                      <a:moveTo>
                        <a:pt x="1461" y="0"/>
                      </a:moveTo>
                      <a:lnTo>
                        <a:pt x="1463" y="0"/>
                      </a:lnTo>
                      <a:lnTo>
                        <a:pt x="1499" y="3"/>
                      </a:lnTo>
                      <a:lnTo>
                        <a:pt x="1534" y="12"/>
                      </a:lnTo>
                      <a:lnTo>
                        <a:pt x="1567" y="28"/>
                      </a:lnTo>
                      <a:lnTo>
                        <a:pt x="2838" y="753"/>
                      </a:lnTo>
                      <a:lnTo>
                        <a:pt x="2865" y="772"/>
                      </a:lnTo>
                      <a:lnTo>
                        <a:pt x="2888" y="794"/>
                      </a:lnTo>
                      <a:lnTo>
                        <a:pt x="2908" y="819"/>
                      </a:lnTo>
                      <a:lnTo>
                        <a:pt x="2924" y="847"/>
                      </a:lnTo>
                      <a:lnTo>
                        <a:pt x="1570" y="1622"/>
                      </a:lnTo>
                      <a:lnTo>
                        <a:pt x="1535" y="1637"/>
                      </a:lnTo>
                      <a:lnTo>
                        <a:pt x="1499" y="1646"/>
                      </a:lnTo>
                      <a:lnTo>
                        <a:pt x="1461" y="1649"/>
                      </a:lnTo>
                      <a:lnTo>
                        <a:pt x="1425" y="1646"/>
                      </a:lnTo>
                      <a:lnTo>
                        <a:pt x="1389" y="1637"/>
                      </a:lnTo>
                      <a:lnTo>
                        <a:pt x="1354" y="1622"/>
                      </a:lnTo>
                      <a:lnTo>
                        <a:pt x="0" y="847"/>
                      </a:lnTo>
                      <a:lnTo>
                        <a:pt x="16" y="819"/>
                      </a:lnTo>
                      <a:lnTo>
                        <a:pt x="36" y="794"/>
                      </a:lnTo>
                      <a:lnTo>
                        <a:pt x="59" y="772"/>
                      </a:lnTo>
                      <a:lnTo>
                        <a:pt x="86" y="753"/>
                      </a:lnTo>
                      <a:lnTo>
                        <a:pt x="1357" y="28"/>
                      </a:lnTo>
                      <a:lnTo>
                        <a:pt x="1391" y="12"/>
                      </a:lnTo>
                      <a:lnTo>
                        <a:pt x="1425" y="3"/>
                      </a:lnTo>
                      <a:lnTo>
                        <a:pt x="1461" y="0"/>
                      </a:ln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1" name="Freeform 56"/>
                <p:cNvSpPr>
                  <a:spLocks/>
                </p:cNvSpPr>
                <p:nvPr/>
              </p:nvSpPr>
              <p:spPr bwMode="auto">
                <a:xfrm flipH="1">
                  <a:off x="7769991" y="6310920"/>
                  <a:ext cx="25915" cy="38826"/>
                </a:xfrm>
                <a:custGeom>
                  <a:avLst/>
                  <a:gdLst>
                    <a:gd name="T0" fmla="*/ 142 w 283"/>
                    <a:gd name="T1" fmla="*/ 0 h 424"/>
                    <a:gd name="T2" fmla="*/ 167 w 283"/>
                    <a:gd name="T3" fmla="*/ 4 h 424"/>
                    <a:gd name="T4" fmla="*/ 191 w 283"/>
                    <a:gd name="T5" fmla="*/ 13 h 424"/>
                    <a:gd name="T6" fmla="*/ 213 w 283"/>
                    <a:gd name="T7" fmla="*/ 29 h 424"/>
                    <a:gd name="T8" fmla="*/ 233 w 283"/>
                    <a:gd name="T9" fmla="*/ 50 h 424"/>
                    <a:gd name="T10" fmla="*/ 250 w 283"/>
                    <a:gd name="T11" fmla="*/ 75 h 424"/>
                    <a:gd name="T12" fmla="*/ 264 w 283"/>
                    <a:gd name="T13" fmla="*/ 105 h 424"/>
                    <a:gd name="T14" fmla="*/ 274 w 283"/>
                    <a:gd name="T15" fmla="*/ 138 h 424"/>
                    <a:gd name="T16" fmla="*/ 280 w 283"/>
                    <a:gd name="T17" fmla="*/ 174 h 424"/>
                    <a:gd name="T18" fmla="*/ 283 w 283"/>
                    <a:gd name="T19" fmla="*/ 212 h 424"/>
                    <a:gd name="T20" fmla="*/ 280 w 283"/>
                    <a:gd name="T21" fmla="*/ 250 h 424"/>
                    <a:gd name="T22" fmla="*/ 274 w 283"/>
                    <a:gd name="T23" fmla="*/ 286 h 424"/>
                    <a:gd name="T24" fmla="*/ 264 w 283"/>
                    <a:gd name="T25" fmla="*/ 319 h 424"/>
                    <a:gd name="T26" fmla="*/ 250 w 283"/>
                    <a:gd name="T27" fmla="*/ 349 h 424"/>
                    <a:gd name="T28" fmla="*/ 233 w 283"/>
                    <a:gd name="T29" fmla="*/ 373 h 424"/>
                    <a:gd name="T30" fmla="*/ 213 w 283"/>
                    <a:gd name="T31" fmla="*/ 395 h 424"/>
                    <a:gd name="T32" fmla="*/ 191 w 283"/>
                    <a:gd name="T33" fmla="*/ 411 h 424"/>
                    <a:gd name="T34" fmla="*/ 167 w 283"/>
                    <a:gd name="T35" fmla="*/ 421 h 424"/>
                    <a:gd name="T36" fmla="*/ 142 w 283"/>
                    <a:gd name="T37" fmla="*/ 424 h 424"/>
                    <a:gd name="T38" fmla="*/ 116 w 283"/>
                    <a:gd name="T39" fmla="*/ 421 h 424"/>
                    <a:gd name="T40" fmla="*/ 92 w 283"/>
                    <a:gd name="T41" fmla="*/ 411 h 424"/>
                    <a:gd name="T42" fmla="*/ 70 w 283"/>
                    <a:gd name="T43" fmla="*/ 395 h 424"/>
                    <a:gd name="T44" fmla="*/ 51 w 283"/>
                    <a:gd name="T45" fmla="*/ 373 h 424"/>
                    <a:gd name="T46" fmla="*/ 34 w 283"/>
                    <a:gd name="T47" fmla="*/ 349 h 424"/>
                    <a:gd name="T48" fmla="*/ 20 w 283"/>
                    <a:gd name="T49" fmla="*/ 319 h 424"/>
                    <a:gd name="T50" fmla="*/ 9 w 283"/>
                    <a:gd name="T51" fmla="*/ 286 h 424"/>
                    <a:gd name="T52" fmla="*/ 3 w 283"/>
                    <a:gd name="T53" fmla="*/ 250 h 424"/>
                    <a:gd name="T54" fmla="*/ 0 w 283"/>
                    <a:gd name="T55" fmla="*/ 212 h 424"/>
                    <a:gd name="T56" fmla="*/ 3 w 283"/>
                    <a:gd name="T57" fmla="*/ 174 h 424"/>
                    <a:gd name="T58" fmla="*/ 9 w 283"/>
                    <a:gd name="T59" fmla="*/ 138 h 424"/>
                    <a:gd name="T60" fmla="*/ 20 w 283"/>
                    <a:gd name="T61" fmla="*/ 105 h 424"/>
                    <a:gd name="T62" fmla="*/ 34 w 283"/>
                    <a:gd name="T63" fmla="*/ 75 h 424"/>
                    <a:gd name="T64" fmla="*/ 51 w 283"/>
                    <a:gd name="T65" fmla="*/ 50 h 424"/>
                    <a:gd name="T66" fmla="*/ 70 w 283"/>
                    <a:gd name="T67" fmla="*/ 29 h 424"/>
                    <a:gd name="T68" fmla="*/ 92 w 283"/>
                    <a:gd name="T69" fmla="*/ 13 h 424"/>
                    <a:gd name="T70" fmla="*/ 116 w 283"/>
                    <a:gd name="T71" fmla="*/ 4 h 424"/>
                    <a:gd name="T72" fmla="*/ 142 w 283"/>
                    <a:gd name="T73" fmla="*/ 0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83" h="424">
                      <a:moveTo>
                        <a:pt x="142" y="0"/>
                      </a:moveTo>
                      <a:lnTo>
                        <a:pt x="167" y="4"/>
                      </a:lnTo>
                      <a:lnTo>
                        <a:pt x="191" y="13"/>
                      </a:lnTo>
                      <a:lnTo>
                        <a:pt x="213" y="29"/>
                      </a:lnTo>
                      <a:lnTo>
                        <a:pt x="233" y="50"/>
                      </a:lnTo>
                      <a:lnTo>
                        <a:pt x="250" y="75"/>
                      </a:lnTo>
                      <a:lnTo>
                        <a:pt x="264" y="105"/>
                      </a:lnTo>
                      <a:lnTo>
                        <a:pt x="274" y="138"/>
                      </a:lnTo>
                      <a:lnTo>
                        <a:pt x="280" y="174"/>
                      </a:lnTo>
                      <a:lnTo>
                        <a:pt x="283" y="212"/>
                      </a:lnTo>
                      <a:lnTo>
                        <a:pt x="280" y="250"/>
                      </a:lnTo>
                      <a:lnTo>
                        <a:pt x="274" y="286"/>
                      </a:lnTo>
                      <a:lnTo>
                        <a:pt x="264" y="319"/>
                      </a:lnTo>
                      <a:lnTo>
                        <a:pt x="250" y="349"/>
                      </a:lnTo>
                      <a:lnTo>
                        <a:pt x="233" y="373"/>
                      </a:lnTo>
                      <a:lnTo>
                        <a:pt x="213" y="395"/>
                      </a:lnTo>
                      <a:lnTo>
                        <a:pt x="191" y="411"/>
                      </a:lnTo>
                      <a:lnTo>
                        <a:pt x="167" y="421"/>
                      </a:lnTo>
                      <a:lnTo>
                        <a:pt x="142" y="424"/>
                      </a:lnTo>
                      <a:lnTo>
                        <a:pt x="116" y="421"/>
                      </a:lnTo>
                      <a:lnTo>
                        <a:pt x="92" y="411"/>
                      </a:lnTo>
                      <a:lnTo>
                        <a:pt x="70" y="395"/>
                      </a:lnTo>
                      <a:lnTo>
                        <a:pt x="51" y="373"/>
                      </a:lnTo>
                      <a:lnTo>
                        <a:pt x="34" y="349"/>
                      </a:lnTo>
                      <a:lnTo>
                        <a:pt x="20" y="319"/>
                      </a:lnTo>
                      <a:lnTo>
                        <a:pt x="9" y="286"/>
                      </a:lnTo>
                      <a:lnTo>
                        <a:pt x="3" y="250"/>
                      </a:lnTo>
                      <a:lnTo>
                        <a:pt x="0" y="212"/>
                      </a:lnTo>
                      <a:lnTo>
                        <a:pt x="3" y="174"/>
                      </a:lnTo>
                      <a:lnTo>
                        <a:pt x="9" y="138"/>
                      </a:lnTo>
                      <a:lnTo>
                        <a:pt x="20" y="105"/>
                      </a:lnTo>
                      <a:lnTo>
                        <a:pt x="34" y="75"/>
                      </a:lnTo>
                      <a:lnTo>
                        <a:pt x="51" y="50"/>
                      </a:lnTo>
                      <a:lnTo>
                        <a:pt x="70" y="29"/>
                      </a:lnTo>
                      <a:lnTo>
                        <a:pt x="92" y="13"/>
                      </a:lnTo>
                      <a:lnTo>
                        <a:pt x="116" y="4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tx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2" name="Freeform 57"/>
                <p:cNvSpPr>
                  <a:spLocks/>
                </p:cNvSpPr>
                <p:nvPr/>
              </p:nvSpPr>
              <p:spPr bwMode="auto">
                <a:xfrm flipH="1">
                  <a:off x="7711843" y="6349746"/>
                  <a:ext cx="25823" cy="38735"/>
                </a:xfrm>
                <a:custGeom>
                  <a:avLst/>
                  <a:gdLst>
                    <a:gd name="T0" fmla="*/ 142 w 282"/>
                    <a:gd name="T1" fmla="*/ 0 h 423"/>
                    <a:gd name="T2" fmla="*/ 166 w 282"/>
                    <a:gd name="T3" fmla="*/ 3 h 423"/>
                    <a:gd name="T4" fmla="*/ 190 w 282"/>
                    <a:gd name="T5" fmla="*/ 13 h 423"/>
                    <a:gd name="T6" fmla="*/ 212 w 282"/>
                    <a:gd name="T7" fmla="*/ 29 h 423"/>
                    <a:gd name="T8" fmla="*/ 232 w 282"/>
                    <a:gd name="T9" fmla="*/ 50 h 423"/>
                    <a:gd name="T10" fmla="*/ 250 w 282"/>
                    <a:gd name="T11" fmla="*/ 75 h 423"/>
                    <a:gd name="T12" fmla="*/ 263 w 282"/>
                    <a:gd name="T13" fmla="*/ 105 h 423"/>
                    <a:gd name="T14" fmla="*/ 273 w 282"/>
                    <a:gd name="T15" fmla="*/ 137 h 423"/>
                    <a:gd name="T16" fmla="*/ 281 w 282"/>
                    <a:gd name="T17" fmla="*/ 173 h 423"/>
                    <a:gd name="T18" fmla="*/ 282 w 282"/>
                    <a:gd name="T19" fmla="*/ 212 h 423"/>
                    <a:gd name="T20" fmla="*/ 281 w 282"/>
                    <a:gd name="T21" fmla="*/ 250 h 423"/>
                    <a:gd name="T22" fmla="*/ 273 w 282"/>
                    <a:gd name="T23" fmla="*/ 285 h 423"/>
                    <a:gd name="T24" fmla="*/ 263 w 282"/>
                    <a:gd name="T25" fmla="*/ 319 h 423"/>
                    <a:gd name="T26" fmla="*/ 250 w 282"/>
                    <a:gd name="T27" fmla="*/ 349 h 423"/>
                    <a:gd name="T28" fmla="*/ 232 w 282"/>
                    <a:gd name="T29" fmla="*/ 374 h 423"/>
                    <a:gd name="T30" fmla="*/ 212 w 282"/>
                    <a:gd name="T31" fmla="*/ 395 h 423"/>
                    <a:gd name="T32" fmla="*/ 190 w 282"/>
                    <a:gd name="T33" fmla="*/ 411 h 423"/>
                    <a:gd name="T34" fmla="*/ 166 w 282"/>
                    <a:gd name="T35" fmla="*/ 421 h 423"/>
                    <a:gd name="T36" fmla="*/ 142 w 282"/>
                    <a:gd name="T37" fmla="*/ 423 h 423"/>
                    <a:gd name="T38" fmla="*/ 115 w 282"/>
                    <a:gd name="T39" fmla="*/ 421 h 423"/>
                    <a:gd name="T40" fmla="*/ 92 w 282"/>
                    <a:gd name="T41" fmla="*/ 411 h 423"/>
                    <a:gd name="T42" fmla="*/ 69 w 282"/>
                    <a:gd name="T43" fmla="*/ 395 h 423"/>
                    <a:gd name="T44" fmla="*/ 51 w 282"/>
                    <a:gd name="T45" fmla="*/ 374 h 423"/>
                    <a:gd name="T46" fmla="*/ 33 w 282"/>
                    <a:gd name="T47" fmla="*/ 349 h 423"/>
                    <a:gd name="T48" fmla="*/ 20 w 282"/>
                    <a:gd name="T49" fmla="*/ 319 h 423"/>
                    <a:gd name="T50" fmla="*/ 9 w 282"/>
                    <a:gd name="T51" fmla="*/ 285 h 423"/>
                    <a:gd name="T52" fmla="*/ 2 w 282"/>
                    <a:gd name="T53" fmla="*/ 250 h 423"/>
                    <a:gd name="T54" fmla="*/ 0 w 282"/>
                    <a:gd name="T55" fmla="*/ 212 h 423"/>
                    <a:gd name="T56" fmla="*/ 2 w 282"/>
                    <a:gd name="T57" fmla="*/ 173 h 423"/>
                    <a:gd name="T58" fmla="*/ 9 w 282"/>
                    <a:gd name="T59" fmla="*/ 137 h 423"/>
                    <a:gd name="T60" fmla="*/ 20 w 282"/>
                    <a:gd name="T61" fmla="*/ 105 h 423"/>
                    <a:gd name="T62" fmla="*/ 33 w 282"/>
                    <a:gd name="T63" fmla="*/ 75 h 423"/>
                    <a:gd name="T64" fmla="*/ 51 w 282"/>
                    <a:gd name="T65" fmla="*/ 50 h 423"/>
                    <a:gd name="T66" fmla="*/ 69 w 282"/>
                    <a:gd name="T67" fmla="*/ 29 h 423"/>
                    <a:gd name="T68" fmla="*/ 92 w 282"/>
                    <a:gd name="T69" fmla="*/ 13 h 423"/>
                    <a:gd name="T70" fmla="*/ 115 w 282"/>
                    <a:gd name="T71" fmla="*/ 3 h 423"/>
                    <a:gd name="T72" fmla="*/ 142 w 282"/>
                    <a:gd name="T73" fmla="*/ 0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82" h="423">
                      <a:moveTo>
                        <a:pt x="142" y="0"/>
                      </a:moveTo>
                      <a:lnTo>
                        <a:pt x="166" y="3"/>
                      </a:lnTo>
                      <a:lnTo>
                        <a:pt x="190" y="13"/>
                      </a:lnTo>
                      <a:lnTo>
                        <a:pt x="212" y="29"/>
                      </a:lnTo>
                      <a:lnTo>
                        <a:pt x="232" y="50"/>
                      </a:lnTo>
                      <a:lnTo>
                        <a:pt x="250" y="75"/>
                      </a:lnTo>
                      <a:lnTo>
                        <a:pt x="263" y="105"/>
                      </a:lnTo>
                      <a:lnTo>
                        <a:pt x="273" y="137"/>
                      </a:lnTo>
                      <a:lnTo>
                        <a:pt x="281" y="173"/>
                      </a:lnTo>
                      <a:lnTo>
                        <a:pt x="282" y="212"/>
                      </a:lnTo>
                      <a:lnTo>
                        <a:pt x="281" y="250"/>
                      </a:lnTo>
                      <a:lnTo>
                        <a:pt x="273" y="285"/>
                      </a:lnTo>
                      <a:lnTo>
                        <a:pt x="263" y="319"/>
                      </a:lnTo>
                      <a:lnTo>
                        <a:pt x="250" y="349"/>
                      </a:lnTo>
                      <a:lnTo>
                        <a:pt x="232" y="374"/>
                      </a:lnTo>
                      <a:lnTo>
                        <a:pt x="212" y="395"/>
                      </a:lnTo>
                      <a:lnTo>
                        <a:pt x="190" y="411"/>
                      </a:lnTo>
                      <a:lnTo>
                        <a:pt x="166" y="421"/>
                      </a:lnTo>
                      <a:lnTo>
                        <a:pt x="142" y="423"/>
                      </a:lnTo>
                      <a:lnTo>
                        <a:pt x="115" y="421"/>
                      </a:lnTo>
                      <a:lnTo>
                        <a:pt x="92" y="411"/>
                      </a:lnTo>
                      <a:lnTo>
                        <a:pt x="69" y="395"/>
                      </a:lnTo>
                      <a:lnTo>
                        <a:pt x="51" y="374"/>
                      </a:lnTo>
                      <a:lnTo>
                        <a:pt x="33" y="349"/>
                      </a:lnTo>
                      <a:lnTo>
                        <a:pt x="20" y="319"/>
                      </a:lnTo>
                      <a:lnTo>
                        <a:pt x="9" y="285"/>
                      </a:lnTo>
                      <a:lnTo>
                        <a:pt x="2" y="250"/>
                      </a:lnTo>
                      <a:lnTo>
                        <a:pt x="0" y="212"/>
                      </a:lnTo>
                      <a:lnTo>
                        <a:pt x="2" y="173"/>
                      </a:lnTo>
                      <a:lnTo>
                        <a:pt x="9" y="137"/>
                      </a:lnTo>
                      <a:lnTo>
                        <a:pt x="20" y="105"/>
                      </a:lnTo>
                      <a:lnTo>
                        <a:pt x="33" y="75"/>
                      </a:lnTo>
                      <a:lnTo>
                        <a:pt x="51" y="50"/>
                      </a:lnTo>
                      <a:lnTo>
                        <a:pt x="69" y="29"/>
                      </a:lnTo>
                      <a:lnTo>
                        <a:pt x="92" y="13"/>
                      </a:lnTo>
                      <a:lnTo>
                        <a:pt x="115" y="3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tx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3" name="Freeform 58"/>
                <p:cNvSpPr>
                  <a:spLocks/>
                </p:cNvSpPr>
                <p:nvPr/>
              </p:nvSpPr>
              <p:spPr bwMode="auto">
                <a:xfrm flipH="1">
                  <a:off x="7711843" y="6420896"/>
                  <a:ext cx="25823" cy="38826"/>
                </a:xfrm>
                <a:custGeom>
                  <a:avLst/>
                  <a:gdLst>
                    <a:gd name="T0" fmla="*/ 142 w 282"/>
                    <a:gd name="T1" fmla="*/ 0 h 424"/>
                    <a:gd name="T2" fmla="*/ 166 w 282"/>
                    <a:gd name="T3" fmla="*/ 3 h 424"/>
                    <a:gd name="T4" fmla="*/ 190 w 282"/>
                    <a:gd name="T5" fmla="*/ 13 h 424"/>
                    <a:gd name="T6" fmla="*/ 212 w 282"/>
                    <a:gd name="T7" fmla="*/ 28 h 424"/>
                    <a:gd name="T8" fmla="*/ 232 w 282"/>
                    <a:gd name="T9" fmla="*/ 49 h 424"/>
                    <a:gd name="T10" fmla="*/ 250 w 282"/>
                    <a:gd name="T11" fmla="*/ 75 h 424"/>
                    <a:gd name="T12" fmla="*/ 263 w 282"/>
                    <a:gd name="T13" fmla="*/ 105 h 424"/>
                    <a:gd name="T14" fmla="*/ 273 w 282"/>
                    <a:gd name="T15" fmla="*/ 138 h 424"/>
                    <a:gd name="T16" fmla="*/ 281 w 282"/>
                    <a:gd name="T17" fmla="*/ 174 h 424"/>
                    <a:gd name="T18" fmla="*/ 282 w 282"/>
                    <a:gd name="T19" fmla="*/ 212 h 424"/>
                    <a:gd name="T20" fmla="*/ 281 w 282"/>
                    <a:gd name="T21" fmla="*/ 250 h 424"/>
                    <a:gd name="T22" fmla="*/ 273 w 282"/>
                    <a:gd name="T23" fmla="*/ 286 h 424"/>
                    <a:gd name="T24" fmla="*/ 263 w 282"/>
                    <a:gd name="T25" fmla="*/ 319 h 424"/>
                    <a:gd name="T26" fmla="*/ 250 w 282"/>
                    <a:gd name="T27" fmla="*/ 348 h 424"/>
                    <a:gd name="T28" fmla="*/ 232 w 282"/>
                    <a:gd name="T29" fmla="*/ 374 h 424"/>
                    <a:gd name="T30" fmla="*/ 212 w 282"/>
                    <a:gd name="T31" fmla="*/ 395 h 424"/>
                    <a:gd name="T32" fmla="*/ 190 w 282"/>
                    <a:gd name="T33" fmla="*/ 410 h 424"/>
                    <a:gd name="T34" fmla="*/ 166 w 282"/>
                    <a:gd name="T35" fmla="*/ 420 h 424"/>
                    <a:gd name="T36" fmla="*/ 142 w 282"/>
                    <a:gd name="T37" fmla="*/ 424 h 424"/>
                    <a:gd name="T38" fmla="*/ 115 w 282"/>
                    <a:gd name="T39" fmla="*/ 420 h 424"/>
                    <a:gd name="T40" fmla="*/ 92 w 282"/>
                    <a:gd name="T41" fmla="*/ 410 h 424"/>
                    <a:gd name="T42" fmla="*/ 69 w 282"/>
                    <a:gd name="T43" fmla="*/ 395 h 424"/>
                    <a:gd name="T44" fmla="*/ 51 w 282"/>
                    <a:gd name="T45" fmla="*/ 374 h 424"/>
                    <a:gd name="T46" fmla="*/ 33 w 282"/>
                    <a:gd name="T47" fmla="*/ 348 h 424"/>
                    <a:gd name="T48" fmla="*/ 20 w 282"/>
                    <a:gd name="T49" fmla="*/ 319 h 424"/>
                    <a:gd name="T50" fmla="*/ 9 w 282"/>
                    <a:gd name="T51" fmla="*/ 286 h 424"/>
                    <a:gd name="T52" fmla="*/ 2 w 282"/>
                    <a:gd name="T53" fmla="*/ 250 h 424"/>
                    <a:gd name="T54" fmla="*/ 0 w 282"/>
                    <a:gd name="T55" fmla="*/ 212 h 424"/>
                    <a:gd name="T56" fmla="*/ 2 w 282"/>
                    <a:gd name="T57" fmla="*/ 174 h 424"/>
                    <a:gd name="T58" fmla="*/ 9 w 282"/>
                    <a:gd name="T59" fmla="*/ 138 h 424"/>
                    <a:gd name="T60" fmla="*/ 20 w 282"/>
                    <a:gd name="T61" fmla="*/ 105 h 424"/>
                    <a:gd name="T62" fmla="*/ 33 w 282"/>
                    <a:gd name="T63" fmla="*/ 75 h 424"/>
                    <a:gd name="T64" fmla="*/ 51 w 282"/>
                    <a:gd name="T65" fmla="*/ 49 h 424"/>
                    <a:gd name="T66" fmla="*/ 69 w 282"/>
                    <a:gd name="T67" fmla="*/ 28 h 424"/>
                    <a:gd name="T68" fmla="*/ 92 w 282"/>
                    <a:gd name="T69" fmla="*/ 13 h 424"/>
                    <a:gd name="T70" fmla="*/ 115 w 282"/>
                    <a:gd name="T71" fmla="*/ 3 h 424"/>
                    <a:gd name="T72" fmla="*/ 142 w 282"/>
                    <a:gd name="T73" fmla="*/ 0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82" h="424">
                      <a:moveTo>
                        <a:pt x="142" y="0"/>
                      </a:moveTo>
                      <a:lnTo>
                        <a:pt x="166" y="3"/>
                      </a:lnTo>
                      <a:lnTo>
                        <a:pt x="190" y="13"/>
                      </a:lnTo>
                      <a:lnTo>
                        <a:pt x="212" y="28"/>
                      </a:lnTo>
                      <a:lnTo>
                        <a:pt x="232" y="49"/>
                      </a:lnTo>
                      <a:lnTo>
                        <a:pt x="250" y="75"/>
                      </a:lnTo>
                      <a:lnTo>
                        <a:pt x="263" y="105"/>
                      </a:lnTo>
                      <a:lnTo>
                        <a:pt x="273" y="138"/>
                      </a:lnTo>
                      <a:lnTo>
                        <a:pt x="281" y="174"/>
                      </a:lnTo>
                      <a:lnTo>
                        <a:pt x="282" y="212"/>
                      </a:lnTo>
                      <a:lnTo>
                        <a:pt x="281" y="250"/>
                      </a:lnTo>
                      <a:lnTo>
                        <a:pt x="273" y="286"/>
                      </a:lnTo>
                      <a:lnTo>
                        <a:pt x="263" y="319"/>
                      </a:lnTo>
                      <a:lnTo>
                        <a:pt x="250" y="348"/>
                      </a:lnTo>
                      <a:lnTo>
                        <a:pt x="232" y="374"/>
                      </a:lnTo>
                      <a:lnTo>
                        <a:pt x="212" y="395"/>
                      </a:lnTo>
                      <a:lnTo>
                        <a:pt x="190" y="410"/>
                      </a:lnTo>
                      <a:lnTo>
                        <a:pt x="166" y="420"/>
                      </a:lnTo>
                      <a:lnTo>
                        <a:pt x="142" y="424"/>
                      </a:lnTo>
                      <a:lnTo>
                        <a:pt x="115" y="420"/>
                      </a:lnTo>
                      <a:lnTo>
                        <a:pt x="92" y="410"/>
                      </a:lnTo>
                      <a:lnTo>
                        <a:pt x="69" y="395"/>
                      </a:lnTo>
                      <a:lnTo>
                        <a:pt x="51" y="374"/>
                      </a:lnTo>
                      <a:lnTo>
                        <a:pt x="33" y="348"/>
                      </a:lnTo>
                      <a:lnTo>
                        <a:pt x="20" y="319"/>
                      </a:lnTo>
                      <a:lnTo>
                        <a:pt x="9" y="286"/>
                      </a:lnTo>
                      <a:lnTo>
                        <a:pt x="2" y="250"/>
                      </a:lnTo>
                      <a:lnTo>
                        <a:pt x="0" y="212"/>
                      </a:lnTo>
                      <a:lnTo>
                        <a:pt x="2" y="174"/>
                      </a:lnTo>
                      <a:lnTo>
                        <a:pt x="9" y="138"/>
                      </a:lnTo>
                      <a:lnTo>
                        <a:pt x="20" y="105"/>
                      </a:lnTo>
                      <a:lnTo>
                        <a:pt x="33" y="75"/>
                      </a:lnTo>
                      <a:lnTo>
                        <a:pt x="51" y="49"/>
                      </a:lnTo>
                      <a:lnTo>
                        <a:pt x="69" y="28"/>
                      </a:lnTo>
                      <a:lnTo>
                        <a:pt x="92" y="13"/>
                      </a:lnTo>
                      <a:lnTo>
                        <a:pt x="115" y="3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tx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4" name="Freeform 59"/>
                <p:cNvSpPr>
                  <a:spLocks/>
                </p:cNvSpPr>
                <p:nvPr/>
              </p:nvSpPr>
              <p:spPr bwMode="auto">
                <a:xfrm flipH="1">
                  <a:off x="7769991" y="6381979"/>
                  <a:ext cx="25915" cy="38917"/>
                </a:xfrm>
                <a:custGeom>
                  <a:avLst/>
                  <a:gdLst>
                    <a:gd name="T0" fmla="*/ 142 w 283"/>
                    <a:gd name="T1" fmla="*/ 0 h 425"/>
                    <a:gd name="T2" fmla="*/ 167 w 283"/>
                    <a:gd name="T3" fmla="*/ 4 h 425"/>
                    <a:gd name="T4" fmla="*/ 191 w 283"/>
                    <a:gd name="T5" fmla="*/ 14 h 425"/>
                    <a:gd name="T6" fmla="*/ 213 w 283"/>
                    <a:gd name="T7" fmla="*/ 30 h 425"/>
                    <a:gd name="T8" fmla="*/ 233 w 283"/>
                    <a:gd name="T9" fmla="*/ 51 h 425"/>
                    <a:gd name="T10" fmla="*/ 250 w 283"/>
                    <a:gd name="T11" fmla="*/ 76 h 425"/>
                    <a:gd name="T12" fmla="*/ 264 w 283"/>
                    <a:gd name="T13" fmla="*/ 106 h 425"/>
                    <a:gd name="T14" fmla="*/ 274 w 283"/>
                    <a:gd name="T15" fmla="*/ 138 h 425"/>
                    <a:gd name="T16" fmla="*/ 280 w 283"/>
                    <a:gd name="T17" fmla="*/ 175 h 425"/>
                    <a:gd name="T18" fmla="*/ 283 w 283"/>
                    <a:gd name="T19" fmla="*/ 213 h 425"/>
                    <a:gd name="T20" fmla="*/ 280 w 283"/>
                    <a:gd name="T21" fmla="*/ 250 h 425"/>
                    <a:gd name="T22" fmla="*/ 274 w 283"/>
                    <a:gd name="T23" fmla="*/ 286 h 425"/>
                    <a:gd name="T24" fmla="*/ 264 w 283"/>
                    <a:gd name="T25" fmla="*/ 320 h 425"/>
                    <a:gd name="T26" fmla="*/ 250 w 283"/>
                    <a:gd name="T27" fmla="*/ 350 h 425"/>
                    <a:gd name="T28" fmla="*/ 233 w 283"/>
                    <a:gd name="T29" fmla="*/ 375 h 425"/>
                    <a:gd name="T30" fmla="*/ 213 w 283"/>
                    <a:gd name="T31" fmla="*/ 396 h 425"/>
                    <a:gd name="T32" fmla="*/ 191 w 283"/>
                    <a:gd name="T33" fmla="*/ 412 h 425"/>
                    <a:gd name="T34" fmla="*/ 167 w 283"/>
                    <a:gd name="T35" fmla="*/ 421 h 425"/>
                    <a:gd name="T36" fmla="*/ 142 w 283"/>
                    <a:gd name="T37" fmla="*/ 425 h 425"/>
                    <a:gd name="T38" fmla="*/ 116 w 283"/>
                    <a:gd name="T39" fmla="*/ 421 h 425"/>
                    <a:gd name="T40" fmla="*/ 92 w 283"/>
                    <a:gd name="T41" fmla="*/ 412 h 425"/>
                    <a:gd name="T42" fmla="*/ 70 w 283"/>
                    <a:gd name="T43" fmla="*/ 396 h 425"/>
                    <a:gd name="T44" fmla="*/ 51 w 283"/>
                    <a:gd name="T45" fmla="*/ 375 h 425"/>
                    <a:gd name="T46" fmla="*/ 34 w 283"/>
                    <a:gd name="T47" fmla="*/ 350 h 425"/>
                    <a:gd name="T48" fmla="*/ 20 w 283"/>
                    <a:gd name="T49" fmla="*/ 320 h 425"/>
                    <a:gd name="T50" fmla="*/ 9 w 283"/>
                    <a:gd name="T51" fmla="*/ 286 h 425"/>
                    <a:gd name="T52" fmla="*/ 3 w 283"/>
                    <a:gd name="T53" fmla="*/ 250 h 425"/>
                    <a:gd name="T54" fmla="*/ 0 w 283"/>
                    <a:gd name="T55" fmla="*/ 213 h 425"/>
                    <a:gd name="T56" fmla="*/ 3 w 283"/>
                    <a:gd name="T57" fmla="*/ 175 h 425"/>
                    <a:gd name="T58" fmla="*/ 9 w 283"/>
                    <a:gd name="T59" fmla="*/ 138 h 425"/>
                    <a:gd name="T60" fmla="*/ 20 w 283"/>
                    <a:gd name="T61" fmla="*/ 106 h 425"/>
                    <a:gd name="T62" fmla="*/ 34 w 283"/>
                    <a:gd name="T63" fmla="*/ 76 h 425"/>
                    <a:gd name="T64" fmla="*/ 51 w 283"/>
                    <a:gd name="T65" fmla="*/ 51 h 425"/>
                    <a:gd name="T66" fmla="*/ 70 w 283"/>
                    <a:gd name="T67" fmla="*/ 30 h 425"/>
                    <a:gd name="T68" fmla="*/ 92 w 283"/>
                    <a:gd name="T69" fmla="*/ 14 h 425"/>
                    <a:gd name="T70" fmla="*/ 116 w 283"/>
                    <a:gd name="T71" fmla="*/ 4 h 425"/>
                    <a:gd name="T72" fmla="*/ 142 w 283"/>
                    <a:gd name="T73" fmla="*/ 0 h 4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83" h="425">
                      <a:moveTo>
                        <a:pt x="142" y="0"/>
                      </a:moveTo>
                      <a:lnTo>
                        <a:pt x="167" y="4"/>
                      </a:lnTo>
                      <a:lnTo>
                        <a:pt x="191" y="14"/>
                      </a:lnTo>
                      <a:lnTo>
                        <a:pt x="213" y="30"/>
                      </a:lnTo>
                      <a:lnTo>
                        <a:pt x="233" y="51"/>
                      </a:lnTo>
                      <a:lnTo>
                        <a:pt x="250" y="76"/>
                      </a:lnTo>
                      <a:lnTo>
                        <a:pt x="264" y="106"/>
                      </a:lnTo>
                      <a:lnTo>
                        <a:pt x="274" y="138"/>
                      </a:lnTo>
                      <a:lnTo>
                        <a:pt x="280" y="175"/>
                      </a:lnTo>
                      <a:lnTo>
                        <a:pt x="283" y="213"/>
                      </a:lnTo>
                      <a:lnTo>
                        <a:pt x="280" y="250"/>
                      </a:lnTo>
                      <a:lnTo>
                        <a:pt x="274" y="286"/>
                      </a:lnTo>
                      <a:lnTo>
                        <a:pt x="264" y="320"/>
                      </a:lnTo>
                      <a:lnTo>
                        <a:pt x="250" y="350"/>
                      </a:lnTo>
                      <a:lnTo>
                        <a:pt x="233" y="375"/>
                      </a:lnTo>
                      <a:lnTo>
                        <a:pt x="213" y="396"/>
                      </a:lnTo>
                      <a:lnTo>
                        <a:pt x="191" y="412"/>
                      </a:lnTo>
                      <a:lnTo>
                        <a:pt x="167" y="421"/>
                      </a:lnTo>
                      <a:lnTo>
                        <a:pt x="142" y="425"/>
                      </a:lnTo>
                      <a:lnTo>
                        <a:pt x="116" y="421"/>
                      </a:lnTo>
                      <a:lnTo>
                        <a:pt x="92" y="412"/>
                      </a:lnTo>
                      <a:lnTo>
                        <a:pt x="70" y="396"/>
                      </a:lnTo>
                      <a:lnTo>
                        <a:pt x="51" y="375"/>
                      </a:lnTo>
                      <a:lnTo>
                        <a:pt x="34" y="350"/>
                      </a:lnTo>
                      <a:lnTo>
                        <a:pt x="20" y="320"/>
                      </a:lnTo>
                      <a:lnTo>
                        <a:pt x="9" y="286"/>
                      </a:lnTo>
                      <a:lnTo>
                        <a:pt x="3" y="250"/>
                      </a:lnTo>
                      <a:lnTo>
                        <a:pt x="0" y="213"/>
                      </a:lnTo>
                      <a:lnTo>
                        <a:pt x="3" y="175"/>
                      </a:lnTo>
                      <a:lnTo>
                        <a:pt x="9" y="138"/>
                      </a:lnTo>
                      <a:lnTo>
                        <a:pt x="20" y="106"/>
                      </a:lnTo>
                      <a:lnTo>
                        <a:pt x="34" y="76"/>
                      </a:lnTo>
                      <a:lnTo>
                        <a:pt x="51" y="51"/>
                      </a:lnTo>
                      <a:lnTo>
                        <a:pt x="70" y="30"/>
                      </a:lnTo>
                      <a:lnTo>
                        <a:pt x="92" y="14"/>
                      </a:lnTo>
                      <a:lnTo>
                        <a:pt x="116" y="4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tx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5" name="Freeform 60"/>
                <p:cNvSpPr>
                  <a:spLocks/>
                </p:cNvSpPr>
                <p:nvPr/>
              </p:nvSpPr>
              <p:spPr bwMode="auto">
                <a:xfrm flipH="1">
                  <a:off x="7575951" y="6317421"/>
                  <a:ext cx="25915" cy="38735"/>
                </a:xfrm>
                <a:custGeom>
                  <a:avLst/>
                  <a:gdLst>
                    <a:gd name="T0" fmla="*/ 141 w 283"/>
                    <a:gd name="T1" fmla="*/ 0 h 423"/>
                    <a:gd name="T2" fmla="*/ 167 w 283"/>
                    <a:gd name="T3" fmla="*/ 3 h 423"/>
                    <a:gd name="T4" fmla="*/ 191 w 283"/>
                    <a:gd name="T5" fmla="*/ 13 h 423"/>
                    <a:gd name="T6" fmla="*/ 213 w 283"/>
                    <a:gd name="T7" fmla="*/ 29 h 423"/>
                    <a:gd name="T8" fmla="*/ 232 w 283"/>
                    <a:gd name="T9" fmla="*/ 50 h 423"/>
                    <a:gd name="T10" fmla="*/ 249 w 283"/>
                    <a:gd name="T11" fmla="*/ 75 h 423"/>
                    <a:gd name="T12" fmla="*/ 263 w 283"/>
                    <a:gd name="T13" fmla="*/ 105 h 423"/>
                    <a:gd name="T14" fmla="*/ 274 w 283"/>
                    <a:gd name="T15" fmla="*/ 138 h 423"/>
                    <a:gd name="T16" fmla="*/ 280 w 283"/>
                    <a:gd name="T17" fmla="*/ 173 h 423"/>
                    <a:gd name="T18" fmla="*/ 283 w 283"/>
                    <a:gd name="T19" fmla="*/ 212 h 423"/>
                    <a:gd name="T20" fmla="*/ 280 w 283"/>
                    <a:gd name="T21" fmla="*/ 250 h 423"/>
                    <a:gd name="T22" fmla="*/ 274 w 283"/>
                    <a:gd name="T23" fmla="*/ 285 h 423"/>
                    <a:gd name="T24" fmla="*/ 263 w 283"/>
                    <a:gd name="T25" fmla="*/ 319 h 423"/>
                    <a:gd name="T26" fmla="*/ 249 w 283"/>
                    <a:gd name="T27" fmla="*/ 348 h 423"/>
                    <a:gd name="T28" fmla="*/ 232 w 283"/>
                    <a:gd name="T29" fmla="*/ 373 h 423"/>
                    <a:gd name="T30" fmla="*/ 213 w 283"/>
                    <a:gd name="T31" fmla="*/ 394 h 423"/>
                    <a:gd name="T32" fmla="*/ 191 w 283"/>
                    <a:gd name="T33" fmla="*/ 411 h 423"/>
                    <a:gd name="T34" fmla="*/ 167 w 283"/>
                    <a:gd name="T35" fmla="*/ 421 h 423"/>
                    <a:gd name="T36" fmla="*/ 141 w 283"/>
                    <a:gd name="T37" fmla="*/ 423 h 423"/>
                    <a:gd name="T38" fmla="*/ 116 w 283"/>
                    <a:gd name="T39" fmla="*/ 421 h 423"/>
                    <a:gd name="T40" fmla="*/ 92 w 283"/>
                    <a:gd name="T41" fmla="*/ 411 h 423"/>
                    <a:gd name="T42" fmla="*/ 70 w 283"/>
                    <a:gd name="T43" fmla="*/ 394 h 423"/>
                    <a:gd name="T44" fmla="*/ 50 w 283"/>
                    <a:gd name="T45" fmla="*/ 373 h 423"/>
                    <a:gd name="T46" fmla="*/ 33 w 283"/>
                    <a:gd name="T47" fmla="*/ 348 h 423"/>
                    <a:gd name="T48" fmla="*/ 19 w 283"/>
                    <a:gd name="T49" fmla="*/ 319 h 423"/>
                    <a:gd name="T50" fmla="*/ 9 w 283"/>
                    <a:gd name="T51" fmla="*/ 285 h 423"/>
                    <a:gd name="T52" fmla="*/ 3 w 283"/>
                    <a:gd name="T53" fmla="*/ 250 h 423"/>
                    <a:gd name="T54" fmla="*/ 0 w 283"/>
                    <a:gd name="T55" fmla="*/ 212 h 423"/>
                    <a:gd name="T56" fmla="*/ 3 w 283"/>
                    <a:gd name="T57" fmla="*/ 173 h 423"/>
                    <a:gd name="T58" fmla="*/ 9 w 283"/>
                    <a:gd name="T59" fmla="*/ 138 h 423"/>
                    <a:gd name="T60" fmla="*/ 19 w 283"/>
                    <a:gd name="T61" fmla="*/ 105 h 423"/>
                    <a:gd name="T62" fmla="*/ 33 w 283"/>
                    <a:gd name="T63" fmla="*/ 75 h 423"/>
                    <a:gd name="T64" fmla="*/ 50 w 283"/>
                    <a:gd name="T65" fmla="*/ 50 h 423"/>
                    <a:gd name="T66" fmla="*/ 70 w 283"/>
                    <a:gd name="T67" fmla="*/ 29 h 423"/>
                    <a:gd name="T68" fmla="*/ 92 w 283"/>
                    <a:gd name="T69" fmla="*/ 13 h 423"/>
                    <a:gd name="T70" fmla="*/ 116 w 283"/>
                    <a:gd name="T71" fmla="*/ 3 h 423"/>
                    <a:gd name="T72" fmla="*/ 141 w 283"/>
                    <a:gd name="T73" fmla="*/ 0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83" h="423">
                      <a:moveTo>
                        <a:pt x="141" y="0"/>
                      </a:moveTo>
                      <a:lnTo>
                        <a:pt x="167" y="3"/>
                      </a:lnTo>
                      <a:lnTo>
                        <a:pt x="191" y="13"/>
                      </a:lnTo>
                      <a:lnTo>
                        <a:pt x="213" y="29"/>
                      </a:lnTo>
                      <a:lnTo>
                        <a:pt x="232" y="50"/>
                      </a:lnTo>
                      <a:lnTo>
                        <a:pt x="249" y="75"/>
                      </a:lnTo>
                      <a:lnTo>
                        <a:pt x="263" y="105"/>
                      </a:lnTo>
                      <a:lnTo>
                        <a:pt x="274" y="138"/>
                      </a:lnTo>
                      <a:lnTo>
                        <a:pt x="280" y="173"/>
                      </a:lnTo>
                      <a:lnTo>
                        <a:pt x="283" y="212"/>
                      </a:lnTo>
                      <a:lnTo>
                        <a:pt x="280" y="250"/>
                      </a:lnTo>
                      <a:lnTo>
                        <a:pt x="274" y="285"/>
                      </a:lnTo>
                      <a:lnTo>
                        <a:pt x="263" y="319"/>
                      </a:lnTo>
                      <a:lnTo>
                        <a:pt x="249" y="348"/>
                      </a:lnTo>
                      <a:lnTo>
                        <a:pt x="232" y="373"/>
                      </a:lnTo>
                      <a:lnTo>
                        <a:pt x="213" y="394"/>
                      </a:lnTo>
                      <a:lnTo>
                        <a:pt x="191" y="411"/>
                      </a:lnTo>
                      <a:lnTo>
                        <a:pt x="167" y="421"/>
                      </a:lnTo>
                      <a:lnTo>
                        <a:pt x="141" y="423"/>
                      </a:lnTo>
                      <a:lnTo>
                        <a:pt x="116" y="421"/>
                      </a:lnTo>
                      <a:lnTo>
                        <a:pt x="92" y="411"/>
                      </a:lnTo>
                      <a:lnTo>
                        <a:pt x="70" y="394"/>
                      </a:lnTo>
                      <a:lnTo>
                        <a:pt x="50" y="373"/>
                      </a:lnTo>
                      <a:lnTo>
                        <a:pt x="33" y="348"/>
                      </a:lnTo>
                      <a:lnTo>
                        <a:pt x="19" y="319"/>
                      </a:lnTo>
                      <a:lnTo>
                        <a:pt x="9" y="285"/>
                      </a:lnTo>
                      <a:lnTo>
                        <a:pt x="3" y="250"/>
                      </a:lnTo>
                      <a:lnTo>
                        <a:pt x="0" y="212"/>
                      </a:lnTo>
                      <a:lnTo>
                        <a:pt x="3" y="173"/>
                      </a:lnTo>
                      <a:lnTo>
                        <a:pt x="9" y="138"/>
                      </a:lnTo>
                      <a:lnTo>
                        <a:pt x="19" y="105"/>
                      </a:lnTo>
                      <a:lnTo>
                        <a:pt x="33" y="75"/>
                      </a:lnTo>
                      <a:lnTo>
                        <a:pt x="50" y="50"/>
                      </a:lnTo>
                      <a:lnTo>
                        <a:pt x="70" y="29"/>
                      </a:lnTo>
                      <a:lnTo>
                        <a:pt x="92" y="13"/>
                      </a:lnTo>
                      <a:lnTo>
                        <a:pt x="116" y="3"/>
                      </a:lnTo>
                      <a:lnTo>
                        <a:pt x="141" y="0"/>
                      </a:lnTo>
                      <a:close/>
                    </a:path>
                  </a:pathLst>
                </a:custGeom>
                <a:solidFill>
                  <a:schemeClr val="tx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6" name="Freeform 61"/>
                <p:cNvSpPr>
                  <a:spLocks/>
                </p:cNvSpPr>
                <p:nvPr/>
              </p:nvSpPr>
              <p:spPr bwMode="auto">
                <a:xfrm flipH="1">
                  <a:off x="7634191" y="6414395"/>
                  <a:ext cx="25823" cy="38826"/>
                </a:xfrm>
                <a:custGeom>
                  <a:avLst/>
                  <a:gdLst>
                    <a:gd name="T0" fmla="*/ 140 w 282"/>
                    <a:gd name="T1" fmla="*/ 0 h 424"/>
                    <a:gd name="T2" fmla="*/ 167 w 282"/>
                    <a:gd name="T3" fmla="*/ 3 h 424"/>
                    <a:gd name="T4" fmla="*/ 190 w 282"/>
                    <a:gd name="T5" fmla="*/ 13 h 424"/>
                    <a:gd name="T6" fmla="*/ 213 w 282"/>
                    <a:gd name="T7" fmla="*/ 29 h 424"/>
                    <a:gd name="T8" fmla="*/ 231 w 282"/>
                    <a:gd name="T9" fmla="*/ 49 h 424"/>
                    <a:gd name="T10" fmla="*/ 249 w 282"/>
                    <a:gd name="T11" fmla="*/ 76 h 424"/>
                    <a:gd name="T12" fmla="*/ 262 w 282"/>
                    <a:gd name="T13" fmla="*/ 105 h 424"/>
                    <a:gd name="T14" fmla="*/ 274 w 282"/>
                    <a:gd name="T15" fmla="*/ 138 h 424"/>
                    <a:gd name="T16" fmla="*/ 280 w 282"/>
                    <a:gd name="T17" fmla="*/ 174 h 424"/>
                    <a:gd name="T18" fmla="*/ 282 w 282"/>
                    <a:gd name="T19" fmla="*/ 212 h 424"/>
                    <a:gd name="T20" fmla="*/ 280 w 282"/>
                    <a:gd name="T21" fmla="*/ 250 h 424"/>
                    <a:gd name="T22" fmla="*/ 274 w 282"/>
                    <a:gd name="T23" fmla="*/ 286 h 424"/>
                    <a:gd name="T24" fmla="*/ 262 w 282"/>
                    <a:gd name="T25" fmla="*/ 319 h 424"/>
                    <a:gd name="T26" fmla="*/ 249 w 282"/>
                    <a:gd name="T27" fmla="*/ 349 h 424"/>
                    <a:gd name="T28" fmla="*/ 231 w 282"/>
                    <a:gd name="T29" fmla="*/ 374 h 424"/>
                    <a:gd name="T30" fmla="*/ 213 w 282"/>
                    <a:gd name="T31" fmla="*/ 395 h 424"/>
                    <a:gd name="T32" fmla="*/ 190 w 282"/>
                    <a:gd name="T33" fmla="*/ 410 h 424"/>
                    <a:gd name="T34" fmla="*/ 167 w 282"/>
                    <a:gd name="T35" fmla="*/ 420 h 424"/>
                    <a:gd name="T36" fmla="*/ 140 w 282"/>
                    <a:gd name="T37" fmla="*/ 424 h 424"/>
                    <a:gd name="T38" fmla="*/ 116 w 282"/>
                    <a:gd name="T39" fmla="*/ 420 h 424"/>
                    <a:gd name="T40" fmla="*/ 92 w 282"/>
                    <a:gd name="T41" fmla="*/ 410 h 424"/>
                    <a:gd name="T42" fmla="*/ 70 w 282"/>
                    <a:gd name="T43" fmla="*/ 395 h 424"/>
                    <a:gd name="T44" fmla="*/ 50 w 282"/>
                    <a:gd name="T45" fmla="*/ 374 h 424"/>
                    <a:gd name="T46" fmla="*/ 32 w 282"/>
                    <a:gd name="T47" fmla="*/ 349 h 424"/>
                    <a:gd name="T48" fmla="*/ 19 w 282"/>
                    <a:gd name="T49" fmla="*/ 319 h 424"/>
                    <a:gd name="T50" fmla="*/ 9 w 282"/>
                    <a:gd name="T51" fmla="*/ 286 h 424"/>
                    <a:gd name="T52" fmla="*/ 1 w 282"/>
                    <a:gd name="T53" fmla="*/ 250 h 424"/>
                    <a:gd name="T54" fmla="*/ 0 w 282"/>
                    <a:gd name="T55" fmla="*/ 212 h 424"/>
                    <a:gd name="T56" fmla="*/ 1 w 282"/>
                    <a:gd name="T57" fmla="*/ 174 h 424"/>
                    <a:gd name="T58" fmla="*/ 9 w 282"/>
                    <a:gd name="T59" fmla="*/ 138 h 424"/>
                    <a:gd name="T60" fmla="*/ 19 w 282"/>
                    <a:gd name="T61" fmla="*/ 105 h 424"/>
                    <a:gd name="T62" fmla="*/ 32 w 282"/>
                    <a:gd name="T63" fmla="*/ 76 h 424"/>
                    <a:gd name="T64" fmla="*/ 50 w 282"/>
                    <a:gd name="T65" fmla="*/ 49 h 424"/>
                    <a:gd name="T66" fmla="*/ 70 w 282"/>
                    <a:gd name="T67" fmla="*/ 29 h 424"/>
                    <a:gd name="T68" fmla="*/ 92 w 282"/>
                    <a:gd name="T69" fmla="*/ 13 h 424"/>
                    <a:gd name="T70" fmla="*/ 116 w 282"/>
                    <a:gd name="T71" fmla="*/ 3 h 424"/>
                    <a:gd name="T72" fmla="*/ 140 w 282"/>
                    <a:gd name="T73" fmla="*/ 0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82" h="424">
                      <a:moveTo>
                        <a:pt x="140" y="0"/>
                      </a:moveTo>
                      <a:lnTo>
                        <a:pt x="167" y="3"/>
                      </a:lnTo>
                      <a:lnTo>
                        <a:pt x="190" y="13"/>
                      </a:lnTo>
                      <a:lnTo>
                        <a:pt x="213" y="29"/>
                      </a:lnTo>
                      <a:lnTo>
                        <a:pt x="231" y="49"/>
                      </a:lnTo>
                      <a:lnTo>
                        <a:pt x="249" y="76"/>
                      </a:lnTo>
                      <a:lnTo>
                        <a:pt x="262" y="105"/>
                      </a:lnTo>
                      <a:lnTo>
                        <a:pt x="274" y="138"/>
                      </a:lnTo>
                      <a:lnTo>
                        <a:pt x="280" y="174"/>
                      </a:lnTo>
                      <a:lnTo>
                        <a:pt x="282" y="212"/>
                      </a:lnTo>
                      <a:lnTo>
                        <a:pt x="280" y="250"/>
                      </a:lnTo>
                      <a:lnTo>
                        <a:pt x="274" y="286"/>
                      </a:lnTo>
                      <a:lnTo>
                        <a:pt x="262" y="319"/>
                      </a:lnTo>
                      <a:lnTo>
                        <a:pt x="249" y="349"/>
                      </a:lnTo>
                      <a:lnTo>
                        <a:pt x="231" y="374"/>
                      </a:lnTo>
                      <a:lnTo>
                        <a:pt x="213" y="395"/>
                      </a:lnTo>
                      <a:lnTo>
                        <a:pt x="190" y="410"/>
                      </a:lnTo>
                      <a:lnTo>
                        <a:pt x="167" y="420"/>
                      </a:lnTo>
                      <a:lnTo>
                        <a:pt x="140" y="424"/>
                      </a:lnTo>
                      <a:lnTo>
                        <a:pt x="116" y="420"/>
                      </a:lnTo>
                      <a:lnTo>
                        <a:pt x="92" y="410"/>
                      </a:lnTo>
                      <a:lnTo>
                        <a:pt x="70" y="395"/>
                      </a:lnTo>
                      <a:lnTo>
                        <a:pt x="50" y="374"/>
                      </a:lnTo>
                      <a:lnTo>
                        <a:pt x="32" y="349"/>
                      </a:lnTo>
                      <a:lnTo>
                        <a:pt x="19" y="319"/>
                      </a:lnTo>
                      <a:lnTo>
                        <a:pt x="9" y="286"/>
                      </a:lnTo>
                      <a:lnTo>
                        <a:pt x="1" y="250"/>
                      </a:lnTo>
                      <a:lnTo>
                        <a:pt x="0" y="212"/>
                      </a:lnTo>
                      <a:lnTo>
                        <a:pt x="1" y="174"/>
                      </a:lnTo>
                      <a:lnTo>
                        <a:pt x="9" y="138"/>
                      </a:lnTo>
                      <a:lnTo>
                        <a:pt x="19" y="105"/>
                      </a:lnTo>
                      <a:lnTo>
                        <a:pt x="32" y="76"/>
                      </a:lnTo>
                      <a:lnTo>
                        <a:pt x="50" y="49"/>
                      </a:lnTo>
                      <a:lnTo>
                        <a:pt x="70" y="29"/>
                      </a:lnTo>
                      <a:lnTo>
                        <a:pt x="92" y="13"/>
                      </a:lnTo>
                      <a:lnTo>
                        <a:pt x="116" y="3"/>
                      </a:lnTo>
                      <a:lnTo>
                        <a:pt x="140" y="0"/>
                      </a:lnTo>
                      <a:close/>
                    </a:path>
                  </a:pathLst>
                </a:custGeom>
                <a:solidFill>
                  <a:schemeClr val="tx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7" name="Freeform 62"/>
                <p:cNvSpPr>
                  <a:spLocks/>
                </p:cNvSpPr>
                <p:nvPr/>
              </p:nvSpPr>
              <p:spPr bwMode="auto">
                <a:xfrm flipH="1">
                  <a:off x="7666515" y="6246271"/>
                  <a:ext cx="38826" cy="25823"/>
                </a:xfrm>
                <a:custGeom>
                  <a:avLst/>
                  <a:gdLst>
                    <a:gd name="T0" fmla="*/ 211 w 424"/>
                    <a:gd name="T1" fmla="*/ 0 h 282"/>
                    <a:gd name="T2" fmla="*/ 250 w 424"/>
                    <a:gd name="T3" fmla="*/ 2 h 282"/>
                    <a:gd name="T4" fmla="*/ 286 w 424"/>
                    <a:gd name="T5" fmla="*/ 9 h 282"/>
                    <a:gd name="T6" fmla="*/ 318 w 424"/>
                    <a:gd name="T7" fmla="*/ 19 h 282"/>
                    <a:gd name="T8" fmla="*/ 348 w 424"/>
                    <a:gd name="T9" fmla="*/ 33 h 282"/>
                    <a:gd name="T10" fmla="*/ 374 w 424"/>
                    <a:gd name="T11" fmla="*/ 50 h 282"/>
                    <a:gd name="T12" fmla="*/ 395 w 424"/>
                    <a:gd name="T13" fmla="*/ 70 h 282"/>
                    <a:gd name="T14" fmla="*/ 410 w 424"/>
                    <a:gd name="T15" fmla="*/ 92 h 282"/>
                    <a:gd name="T16" fmla="*/ 420 w 424"/>
                    <a:gd name="T17" fmla="*/ 116 h 282"/>
                    <a:gd name="T18" fmla="*/ 424 w 424"/>
                    <a:gd name="T19" fmla="*/ 142 h 282"/>
                    <a:gd name="T20" fmla="*/ 420 w 424"/>
                    <a:gd name="T21" fmla="*/ 167 h 282"/>
                    <a:gd name="T22" fmla="*/ 410 w 424"/>
                    <a:gd name="T23" fmla="*/ 190 h 282"/>
                    <a:gd name="T24" fmla="*/ 395 w 424"/>
                    <a:gd name="T25" fmla="*/ 213 h 282"/>
                    <a:gd name="T26" fmla="*/ 374 w 424"/>
                    <a:gd name="T27" fmla="*/ 232 h 282"/>
                    <a:gd name="T28" fmla="*/ 348 w 424"/>
                    <a:gd name="T29" fmla="*/ 249 h 282"/>
                    <a:gd name="T30" fmla="*/ 318 w 424"/>
                    <a:gd name="T31" fmla="*/ 264 h 282"/>
                    <a:gd name="T32" fmla="*/ 286 w 424"/>
                    <a:gd name="T33" fmla="*/ 273 h 282"/>
                    <a:gd name="T34" fmla="*/ 250 w 424"/>
                    <a:gd name="T35" fmla="*/ 280 h 282"/>
                    <a:gd name="T36" fmla="*/ 211 w 424"/>
                    <a:gd name="T37" fmla="*/ 282 h 282"/>
                    <a:gd name="T38" fmla="*/ 174 w 424"/>
                    <a:gd name="T39" fmla="*/ 280 h 282"/>
                    <a:gd name="T40" fmla="*/ 138 w 424"/>
                    <a:gd name="T41" fmla="*/ 273 h 282"/>
                    <a:gd name="T42" fmla="*/ 106 w 424"/>
                    <a:gd name="T43" fmla="*/ 264 h 282"/>
                    <a:gd name="T44" fmla="*/ 76 w 424"/>
                    <a:gd name="T45" fmla="*/ 249 h 282"/>
                    <a:gd name="T46" fmla="*/ 50 w 424"/>
                    <a:gd name="T47" fmla="*/ 232 h 282"/>
                    <a:gd name="T48" fmla="*/ 29 w 424"/>
                    <a:gd name="T49" fmla="*/ 213 h 282"/>
                    <a:gd name="T50" fmla="*/ 14 w 424"/>
                    <a:gd name="T51" fmla="*/ 190 h 282"/>
                    <a:gd name="T52" fmla="*/ 4 w 424"/>
                    <a:gd name="T53" fmla="*/ 167 h 282"/>
                    <a:gd name="T54" fmla="*/ 0 w 424"/>
                    <a:gd name="T55" fmla="*/ 142 h 282"/>
                    <a:gd name="T56" fmla="*/ 4 w 424"/>
                    <a:gd name="T57" fmla="*/ 116 h 282"/>
                    <a:gd name="T58" fmla="*/ 14 w 424"/>
                    <a:gd name="T59" fmla="*/ 92 h 282"/>
                    <a:gd name="T60" fmla="*/ 29 w 424"/>
                    <a:gd name="T61" fmla="*/ 70 h 282"/>
                    <a:gd name="T62" fmla="*/ 50 w 424"/>
                    <a:gd name="T63" fmla="*/ 50 h 282"/>
                    <a:gd name="T64" fmla="*/ 76 w 424"/>
                    <a:gd name="T65" fmla="*/ 33 h 282"/>
                    <a:gd name="T66" fmla="*/ 106 w 424"/>
                    <a:gd name="T67" fmla="*/ 19 h 282"/>
                    <a:gd name="T68" fmla="*/ 138 w 424"/>
                    <a:gd name="T69" fmla="*/ 9 h 282"/>
                    <a:gd name="T70" fmla="*/ 174 w 424"/>
                    <a:gd name="T71" fmla="*/ 2 h 282"/>
                    <a:gd name="T72" fmla="*/ 211 w 424"/>
                    <a:gd name="T73" fmla="*/ 0 h 2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424" h="282">
                      <a:moveTo>
                        <a:pt x="211" y="0"/>
                      </a:moveTo>
                      <a:lnTo>
                        <a:pt x="250" y="2"/>
                      </a:lnTo>
                      <a:lnTo>
                        <a:pt x="286" y="9"/>
                      </a:lnTo>
                      <a:lnTo>
                        <a:pt x="318" y="19"/>
                      </a:lnTo>
                      <a:lnTo>
                        <a:pt x="348" y="33"/>
                      </a:lnTo>
                      <a:lnTo>
                        <a:pt x="374" y="50"/>
                      </a:lnTo>
                      <a:lnTo>
                        <a:pt x="395" y="70"/>
                      </a:lnTo>
                      <a:lnTo>
                        <a:pt x="410" y="92"/>
                      </a:lnTo>
                      <a:lnTo>
                        <a:pt x="420" y="116"/>
                      </a:lnTo>
                      <a:lnTo>
                        <a:pt x="424" y="142"/>
                      </a:lnTo>
                      <a:lnTo>
                        <a:pt x="420" y="167"/>
                      </a:lnTo>
                      <a:lnTo>
                        <a:pt x="410" y="190"/>
                      </a:lnTo>
                      <a:lnTo>
                        <a:pt x="395" y="213"/>
                      </a:lnTo>
                      <a:lnTo>
                        <a:pt x="374" y="232"/>
                      </a:lnTo>
                      <a:lnTo>
                        <a:pt x="348" y="249"/>
                      </a:lnTo>
                      <a:lnTo>
                        <a:pt x="318" y="264"/>
                      </a:lnTo>
                      <a:lnTo>
                        <a:pt x="286" y="273"/>
                      </a:lnTo>
                      <a:lnTo>
                        <a:pt x="250" y="280"/>
                      </a:lnTo>
                      <a:lnTo>
                        <a:pt x="211" y="282"/>
                      </a:lnTo>
                      <a:lnTo>
                        <a:pt x="174" y="280"/>
                      </a:lnTo>
                      <a:lnTo>
                        <a:pt x="138" y="273"/>
                      </a:lnTo>
                      <a:lnTo>
                        <a:pt x="106" y="264"/>
                      </a:lnTo>
                      <a:lnTo>
                        <a:pt x="76" y="249"/>
                      </a:lnTo>
                      <a:lnTo>
                        <a:pt x="50" y="232"/>
                      </a:lnTo>
                      <a:lnTo>
                        <a:pt x="29" y="213"/>
                      </a:lnTo>
                      <a:lnTo>
                        <a:pt x="14" y="190"/>
                      </a:lnTo>
                      <a:lnTo>
                        <a:pt x="4" y="167"/>
                      </a:lnTo>
                      <a:lnTo>
                        <a:pt x="0" y="142"/>
                      </a:lnTo>
                      <a:lnTo>
                        <a:pt x="4" y="116"/>
                      </a:lnTo>
                      <a:lnTo>
                        <a:pt x="14" y="92"/>
                      </a:lnTo>
                      <a:lnTo>
                        <a:pt x="29" y="70"/>
                      </a:lnTo>
                      <a:lnTo>
                        <a:pt x="50" y="50"/>
                      </a:lnTo>
                      <a:lnTo>
                        <a:pt x="76" y="33"/>
                      </a:lnTo>
                      <a:lnTo>
                        <a:pt x="106" y="19"/>
                      </a:lnTo>
                      <a:lnTo>
                        <a:pt x="138" y="9"/>
                      </a:lnTo>
                      <a:lnTo>
                        <a:pt x="174" y="2"/>
                      </a:lnTo>
                      <a:lnTo>
                        <a:pt x="211" y="0"/>
                      </a:lnTo>
                      <a:close/>
                    </a:path>
                  </a:pathLst>
                </a:custGeom>
                <a:solidFill>
                  <a:schemeClr val="tx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8" name="Freeform 63"/>
                <p:cNvSpPr>
                  <a:spLocks/>
                </p:cNvSpPr>
                <p:nvPr/>
              </p:nvSpPr>
              <p:spPr bwMode="auto">
                <a:xfrm flipH="1">
                  <a:off x="7498391" y="6398004"/>
                  <a:ext cx="25915" cy="38826"/>
                </a:xfrm>
                <a:custGeom>
                  <a:avLst/>
                  <a:gdLst>
                    <a:gd name="T0" fmla="*/ 142 w 283"/>
                    <a:gd name="T1" fmla="*/ 0 h 424"/>
                    <a:gd name="T2" fmla="*/ 167 w 283"/>
                    <a:gd name="T3" fmla="*/ 3 h 424"/>
                    <a:gd name="T4" fmla="*/ 191 w 283"/>
                    <a:gd name="T5" fmla="*/ 13 h 424"/>
                    <a:gd name="T6" fmla="*/ 213 w 283"/>
                    <a:gd name="T7" fmla="*/ 28 h 424"/>
                    <a:gd name="T8" fmla="*/ 233 w 283"/>
                    <a:gd name="T9" fmla="*/ 49 h 424"/>
                    <a:gd name="T10" fmla="*/ 250 w 283"/>
                    <a:gd name="T11" fmla="*/ 74 h 424"/>
                    <a:gd name="T12" fmla="*/ 264 w 283"/>
                    <a:gd name="T13" fmla="*/ 104 h 424"/>
                    <a:gd name="T14" fmla="*/ 274 w 283"/>
                    <a:gd name="T15" fmla="*/ 138 h 424"/>
                    <a:gd name="T16" fmla="*/ 280 w 283"/>
                    <a:gd name="T17" fmla="*/ 174 h 424"/>
                    <a:gd name="T18" fmla="*/ 283 w 283"/>
                    <a:gd name="T19" fmla="*/ 211 h 424"/>
                    <a:gd name="T20" fmla="*/ 280 w 283"/>
                    <a:gd name="T21" fmla="*/ 250 h 424"/>
                    <a:gd name="T22" fmla="*/ 274 w 283"/>
                    <a:gd name="T23" fmla="*/ 286 h 424"/>
                    <a:gd name="T24" fmla="*/ 264 w 283"/>
                    <a:gd name="T25" fmla="*/ 318 h 424"/>
                    <a:gd name="T26" fmla="*/ 250 w 283"/>
                    <a:gd name="T27" fmla="*/ 348 h 424"/>
                    <a:gd name="T28" fmla="*/ 233 w 283"/>
                    <a:gd name="T29" fmla="*/ 374 h 424"/>
                    <a:gd name="T30" fmla="*/ 213 w 283"/>
                    <a:gd name="T31" fmla="*/ 394 h 424"/>
                    <a:gd name="T32" fmla="*/ 191 w 283"/>
                    <a:gd name="T33" fmla="*/ 410 h 424"/>
                    <a:gd name="T34" fmla="*/ 167 w 283"/>
                    <a:gd name="T35" fmla="*/ 420 h 424"/>
                    <a:gd name="T36" fmla="*/ 142 w 283"/>
                    <a:gd name="T37" fmla="*/ 424 h 424"/>
                    <a:gd name="T38" fmla="*/ 116 w 283"/>
                    <a:gd name="T39" fmla="*/ 420 h 424"/>
                    <a:gd name="T40" fmla="*/ 92 w 283"/>
                    <a:gd name="T41" fmla="*/ 410 h 424"/>
                    <a:gd name="T42" fmla="*/ 70 w 283"/>
                    <a:gd name="T43" fmla="*/ 394 h 424"/>
                    <a:gd name="T44" fmla="*/ 51 w 283"/>
                    <a:gd name="T45" fmla="*/ 374 h 424"/>
                    <a:gd name="T46" fmla="*/ 34 w 283"/>
                    <a:gd name="T47" fmla="*/ 348 h 424"/>
                    <a:gd name="T48" fmla="*/ 20 w 283"/>
                    <a:gd name="T49" fmla="*/ 318 h 424"/>
                    <a:gd name="T50" fmla="*/ 9 w 283"/>
                    <a:gd name="T51" fmla="*/ 286 h 424"/>
                    <a:gd name="T52" fmla="*/ 3 w 283"/>
                    <a:gd name="T53" fmla="*/ 250 h 424"/>
                    <a:gd name="T54" fmla="*/ 0 w 283"/>
                    <a:gd name="T55" fmla="*/ 211 h 424"/>
                    <a:gd name="T56" fmla="*/ 3 w 283"/>
                    <a:gd name="T57" fmla="*/ 174 h 424"/>
                    <a:gd name="T58" fmla="*/ 9 w 283"/>
                    <a:gd name="T59" fmla="*/ 138 h 424"/>
                    <a:gd name="T60" fmla="*/ 20 w 283"/>
                    <a:gd name="T61" fmla="*/ 104 h 424"/>
                    <a:gd name="T62" fmla="*/ 34 w 283"/>
                    <a:gd name="T63" fmla="*/ 74 h 424"/>
                    <a:gd name="T64" fmla="*/ 51 w 283"/>
                    <a:gd name="T65" fmla="*/ 49 h 424"/>
                    <a:gd name="T66" fmla="*/ 70 w 283"/>
                    <a:gd name="T67" fmla="*/ 28 h 424"/>
                    <a:gd name="T68" fmla="*/ 92 w 283"/>
                    <a:gd name="T69" fmla="*/ 13 h 424"/>
                    <a:gd name="T70" fmla="*/ 116 w 283"/>
                    <a:gd name="T71" fmla="*/ 3 h 424"/>
                    <a:gd name="T72" fmla="*/ 142 w 283"/>
                    <a:gd name="T73" fmla="*/ 0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83" h="424">
                      <a:moveTo>
                        <a:pt x="142" y="0"/>
                      </a:moveTo>
                      <a:lnTo>
                        <a:pt x="167" y="3"/>
                      </a:lnTo>
                      <a:lnTo>
                        <a:pt x="191" y="13"/>
                      </a:lnTo>
                      <a:lnTo>
                        <a:pt x="213" y="28"/>
                      </a:lnTo>
                      <a:lnTo>
                        <a:pt x="233" y="49"/>
                      </a:lnTo>
                      <a:lnTo>
                        <a:pt x="250" y="74"/>
                      </a:lnTo>
                      <a:lnTo>
                        <a:pt x="264" y="104"/>
                      </a:lnTo>
                      <a:lnTo>
                        <a:pt x="274" y="138"/>
                      </a:lnTo>
                      <a:lnTo>
                        <a:pt x="280" y="174"/>
                      </a:lnTo>
                      <a:lnTo>
                        <a:pt x="283" y="211"/>
                      </a:lnTo>
                      <a:lnTo>
                        <a:pt x="280" y="250"/>
                      </a:lnTo>
                      <a:lnTo>
                        <a:pt x="274" y="286"/>
                      </a:lnTo>
                      <a:lnTo>
                        <a:pt x="264" y="318"/>
                      </a:lnTo>
                      <a:lnTo>
                        <a:pt x="250" y="348"/>
                      </a:lnTo>
                      <a:lnTo>
                        <a:pt x="233" y="374"/>
                      </a:lnTo>
                      <a:lnTo>
                        <a:pt x="213" y="394"/>
                      </a:lnTo>
                      <a:lnTo>
                        <a:pt x="191" y="410"/>
                      </a:lnTo>
                      <a:lnTo>
                        <a:pt x="167" y="420"/>
                      </a:lnTo>
                      <a:lnTo>
                        <a:pt x="142" y="424"/>
                      </a:lnTo>
                      <a:lnTo>
                        <a:pt x="116" y="420"/>
                      </a:lnTo>
                      <a:lnTo>
                        <a:pt x="92" y="410"/>
                      </a:lnTo>
                      <a:lnTo>
                        <a:pt x="70" y="394"/>
                      </a:lnTo>
                      <a:lnTo>
                        <a:pt x="51" y="374"/>
                      </a:lnTo>
                      <a:lnTo>
                        <a:pt x="34" y="348"/>
                      </a:lnTo>
                      <a:lnTo>
                        <a:pt x="20" y="318"/>
                      </a:lnTo>
                      <a:lnTo>
                        <a:pt x="9" y="286"/>
                      </a:lnTo>
                      <a:lnTo>
                        <a:pt x="3" y="250"/>
                      </a:lnTo>
                      <a:lnTo>
                        <a:pt x="0" y="211"/>
                      </a:lnTo>
                      <a:lnTo>
                        <a:pt x="3" y="174"/>
                      </a:lnTo>
                      <a:lnTo>
                        <a:pt x="9" y="138"/>
                      </a:lnTo>
                      <a:lnTo>
                        <a:pt x="20" y="104"/>
                      </a:lnTo>
                      <a:lnTo>
                        <a:pt x="34" y="74"/>
                      </a:lnTo>
                      <a:lnTo>
                        <a:pt x="51" y="49"/>
                      </a:lnTo>
                      <a:lnTo>
                        <a:pt x="70" y="28"/>
                      </a:lnTo>
                      <a:lnTo>
                        <a:pt x="92" y="13"/>
                      </a:lnTo>
                      <a:lnTo>
                        <a:pt x="116" y="3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tx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9" name="Freeform 64"/>
                <p:cNvSpPr>
                  <a:spLocks/>
                </p:cNvSpPr>
                <p:nvPr/>
              </p:nvSpPr>
              <p:spPr bwMode="auto">
                <a:xfrm flipH="1">
                  <a:off x="7511303" y="6281525"/>
                  <a:ext cx="38826" cy="25915"/>
                </a:xfrm>
                <a:custGeom>
                  <a:avLst/>
                  <a:gdLst>
                    <a:gd name="T0" fmla="*/ 211 w 424"/>
                    <a:gd name="T1" fmla="*/ 0 h 283"/>
                    <a:gd name="T2" fmla="*/ 250 w 424"/>
                    <a:gd name="T3" fmla="*/ 3 h 283"/>
                    <a:gd name="T4" fmla="*/ 286 w 424"/>
                    <a:gd name="T5" fmla="*/ 9 h 283"/>
                    <a:gd name="T6" fmla="*/ 318 w 424"/>
                    <a:gd name="T7" fmla="*/ 19 h 283"/>
                    <a:gd name="T8" fmla="*/ 348 w 424"/>
                    <a:gd name="T9" fmla="*/ 33 h 283"/>
                    <a:gd name="T10" fmla="*/ 374 w 424"/>
                    <a:gd name="T11" fmla="*/ 50 h 283"/>
                    <a:gd name="T12" fmla="*/ 394 w 424"/>
                    <a:gd name="T13" fmla="*/ 70 h 283"/>
                    <a:gd name="T14" fmla="*/ 410 w 424"/>
                    <a:gd name="T15" fmla="*/ 92 h 283"/>
                    <a:gd name="T16" fmla="*/ 420 w 424"/>
                    <a:gd name="T17" fmla="*/ 116 h 283"/>
                    <a:gd name="T18" fmla="*/ 424 w 424"/>
                    <a:gd name="T19" fmla="*/ 141 h 283"/>
                    <a:gd name="T20" fmla="*/ 420 w 424"/>
                    <a:gd name="T21" fmla="*/ 167 h 283"/>
                    <a:gd name="T22" fmla="*/ 410 w 424"/>
                    <a:gd name="T23" fmla="*/ 191 h 283"/>
                    <a:gd name="T24" fmla="*/ 394 w 424"/>
                    <a:gd name="T25" fmla="*/ 213 h 283"/>
                    <a:gd name="T26" fmla="*/ 374 w 424"/>
                    <a:gd name="T27" fmla="*/ 232 h 283"/>
                    <a:gd name="T28" fmla="*/ 348 w 424"/>
                    <a:gd name="T29" fmla="*/ 249 h 283"/>
                    <a:gd name="T30" fmla="*/ 318 w 424"/>
                    <a:gd name="T31" fmla="*/ 263 h 283"/>
                    <a:gd name="T32" fmla="*/ 286 w 424"/>
                    <a:gd name="T33" fmla="*/ 274 h 283"/>
                    <a:gd name="T34" fmla="*/ 250 w 424"/>
                    <a:gd name="T35" fmla="*/ 280 h 283"/>
                    <a:gd name="T36" fmla="*/ 211 w 424"/>
                    <a:gd name="T37" fmla="*/ 283 h 283"/>
                    <a:gd name="T38" fmla="*/ 174 w 424"/>
                    <a:gd name="T39" fmla="*/ 280 h 283"/>
                    <a:gd name="T40" fmla="*/ 138 w 424"/>
                    <a:gd name="T41" fmla="*/ 274 h 283"/>
                    <a:gd name="T42" fmla="*/ 105 w 424"/>
                    <a:gd name="T43" fmla="*/ 263 h 283"/>
                    <a:gd name="T44" fmla="*/ 76 w 424"/>
                    <a:gd name="T45" fmla="*/ 249 h 283"/>
                    <a:gd name="T46" fmla="*/ 50 w 424"/>
                    <a:gd name="T47" fmla="*/ 232 h 283"/>
                    <a:gd name="T48" fmla="*/ 29 w 424"/>
                    <a:gd name="T49" fmla="*/ 213 h 283"/>
                    <a:gd name="T50" fmla="*/ 14 w 424"/>
                    <a:gd name="T51" fmla="*/ 191 h 283"/>
                    <a:gd name="T52" fmla="*/ 4 w 424"/>
                    <a:gd name="T53" fmla="*/ 167 h 283"/>
                    <a:gd name="T54" fmla="*/ 0 w 424"/>
                    <a:gd name="T55" fmla="*/ 141 h 283"/>
                    <a:gd name="T56" fmla="*/ 4 w 424"/>
                    <a:gd name="T57" fmla="*/ 116 h 283"/>
                    <a:gd name="T58" fmla="*/ 14 w 424"/>
                    <a:gd name="T59" fmla="*/ 92 h 283"/>
                    <a:gd name="T60" fmla="*/ 29 w 424"/>
                    <a:gd name="T61" fmla="*/ 70 h 283"/>
                    <a:gd name="T62" fmla="*/ 50 w 424"/>
                    <a:gd name="T63" fmla="*/ 50 h 283"/>
                    <a:gd name="T64" fmla="*/ 76 w 424"/>
                    <a:gd name="T65" fmla="*/ 33 h 283"/>
                    <a:gd name="T66" fmla="*/ 105 w 424"/>
                    <a:gd name="T67" fmla="*/ 19 h 283"/>
                    <a:gd name="T68" fmla="*/ 138 w 424"/>
                    <a:gd name="T69" fmla="*/ 9 h 283"/>
                    <a:gd name="T70" fmla="*/ 174 w 424"/>
                    <a:gd name="T71" fmla="*/ 3 h 283"/>
                    <a:gd name="T72" fmla="*/ 211 w 424"/>
                    <a:gd name="T73" fmla="*/ 0 h 2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424" h="283">
                      <a:moveTo>
                        <a:pt x="211" y="0"/>
                      </a:moveTo>
                      <a:lnTo>
                        <a:pt x="250" y="3"/>
                      </a:lnTo>
                      <a:lnTo>
                        <a:pt x="286" y="9"/>
                      </a:lnTo>
                      <a:lnTo>
                        <a:pt x="318" y="19"/>
                      </a:lnTo>
                      <a:lnTo>
                        <a:pt x="348" y="33"/>
                      </a:lnTo>
                      <a:lnTo>
                        <a:pt x="374" y="50"/>
                      </a:lnTo>
                      <a:lnTo>
                        <a:pt x="394" y="70"/>
                      </a:lnTo>
                      <a:lnTo>
                        <a:pt x="410" y="92"/>
                      </a:lnTo>
                      <a:lnTo>
                        <a:pt x="420" y="116"/>
                      </a:lnTo>
                      <a:lnTo>
                        <a:pt x="424" y="141"/>
                      </a:lnTo>
                      <a:lnTo>
                        <a:pt x="420" y="167"/>
                      </a:lnTo>
                      <a:lnTo>
                        <a:pt x="410" y="191"/>
                      </a:lnTo>
                      <a:lnTo>
                        <a:pt x="394" y="213"/>
                      </a:lnTo>
                      <a:lnTo>
                        <a:pt x="374" y="232"/>
                      </a:lnTo>
                      <a:lnTo>
                        <a:pt x="348" y="249"/>
                      </a:lnTo>
                      <a:lnTo>
                        <a:pt x="318" y="263"/>
                      </a:lnTo>
                      <a:lnTo>
                        <a:pt x="286" y="274"/>
                      </a:lnTo>
                      <a:lnTo>
                        <a:pt x="250" y="280"/>
                      </a:lnTo>
                      <a:lnTo>
                        <a:pt x="211" y="283"/>
                      </a:lnTo>
                      <a:lnTo>
                        <a:pt x="174" y="280"/>
                      </a:lnTo>
                      <a:lnTo>
                        <a:pt x="138" y="274"/>
                      </a:lnTo>
                      <a:lnTo>
                        <a:pt x="105" y="263"/>
                      </a:lnTo>
                      <a:lnTo>
                        <a:pt x="76" y="249"/>
                      </a:lnTo>
                      <a:lnTo>
                        <a:pt x="50" y="232"/>
                      </a:lnTo>
                      <a:lnTo>
                        <a:pt x="29" y="213"/>
                      </a:lnTo>
                      <a:lnTo>
                        <a:pt x="14" y="191"/>
                      </a:lnTo>
                      <a:lnTo>
                        <a:pt x="4" y="167"/>
                      </a:lnTo>
                      <a:lnTo>
                        <a:pt x="0" y="141"/>
                      </a:lnTo>
                      <a:lnTo>
                        <a:pt x="4" y="116"/>
                      </a:lnTo>
                      <a:lnTo>
                        <a:pt x="14" y="92"/>
                      </a:lnTo>
                      <a:lnTo>
                        <a:pt x="29" y="70"/>
                      </a:lnTo>
                      <a:lnTo>
                        <a:pt x="50" y="50"/>
                      </a:lnTo>
                      <a:lnTo>
                        <a:pt x="76" y="33"/>
                      </a:lnTo>
                      <a:lnTo>
                        <a:pt x="105" y="19"/>
                      </a:lnTo>
                      <a:lnTo>
                        <a:pt x="138" y="9"/>
                      </a:lnTo>
                      <a:lnTo>
                        <a:pt x="174" y="3"/>
                      </a:lnTo>
                      <a:lnTo>
                        <a:pt x="211" y="0"/>
                      </a:lnTo>
                      <a:close/>
                    </a:path>
                  </a:pathLst>
                </a:custGeom>
                <a:solidFill>
                  <a:schemeClr val="tx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734" name="TextBox 2733"/>
              <p:cNvSpPr txBox="1"/>
              <p:nvPr/>
            </p:nvSpPr>
            <p:spPr>
              <a:xfrm flipH="1">
                <a:off x="6235656" y="5248971"/>
                <a:ext cx="1007007" cy="33855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en-IN" sz="1600" b="1" dirty="0" smtClean="0">
                    <a:solidFill>
                      <a:schemeClr val="accent1"/>
                    </a:solidFill>
                    <a:latin typeface="Century Gothic" panose="020B0502020202020204" pitchFamily="34" charset="0"/>
                  </a:rPr>
                  <a:t>HOBBIES</a:t>
                </a:r>
                <a:endParaRPr lang="en-IN" sz="1600" b="1" dirty="0">
                  <a:solidFill>
                    <a:schemeClr val="accent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8617968" y="5348141"/>
              <a:ext cx="1889676" cy="365138"/>
              <a:chOff x="8617968" y="5348141"/>
              <a:chExt cx="1889676" cy="365138"/>
            </a:xfrm>
          </p:grpSpPr>
          <p:sp>
            <p:nvSpPr>
              <p:cNvPr id="2735" name="TextBox 2734"/>
              <p:cNvSpPr txBox="1"/>
              <p:nvPr/>
            </p:nvSpPr>
            <p:spPr>
              <a:xfrm flipH="1">
                <a:off x="8812949" y="5348141"/>
                <a:ext cx="1694695" cy="33855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en-IN" sz="1600" b="1" dirty="0" smtClean="0">
                    <a:solidFill>
                      <a:schemeClr val="accent4"/>
                    </a:solidFill>
                    <a:latin typeface="Century Gothic" panose="020B0502020202020204" pitchFamily="34" charset="0"/>
                  </a:rPr>
                  <a:t>CONTACT INFO</a:t>
                </a:r>
                <a:endParaRPr lang="en-IN" sz="1600" b="1" dirty="0">
                  <a:solidFill>
                    <a:schemeClr val="accent4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2736" name="Freeform 40"/>
              <p:cNvSpPr>
                <a:spLocks/>
              </p:cNvSpPr>
              <p:nvPr/>
            </p:nvSpPr>
            <p:spPr bwMode="auto">
              <a:xfrm rot="900000" flipH="1">
                <a:off x="8617968" y="5361617"/>
                <a:ext cx="351179" cy="351662"/>
              </a:xfrm>
              <a:custGeom>
                <a:avLst/>
                <a:gdLst>
                  <a:gd name="T0" fmla="*/ 5098 w 5820"/>
                  <a:gd name="T1" fmla="*/ 3 h 5828"/>
                  <a:gd name="T2" fmla="*/ 5123 w 5820"/>
                  <a:gd name="T3" fmla="*/ 28 h 5828"/>
                  <a:gd name="T4" fmla="*/ 5171 w 5820"/>
                  <a:gd name="T5" fmla="*/ 74 h 5828"/>
                  <a:gd name="T6" fmla="*/ 5234 w 5820"/>
                  <a:gd name="T7" fmla="*/ 140 h 5828"/>
                  <a:gd name="T8" fmla="*/ 5311 w 5820"/>
                  <a:gd name="T9" fmla="*/ 223 h 5828"/>
                  <a:gd name="T10" fmla="*/ 5395 w 5820"/>
                  <a:gd name="T11" fmla="*/ 320 h 5828"/>
                  <a:gd name="T12" fmla="*/ 5482 w 5820"/>
                  <a:gd name="T13" fmla="*/ 428 h 5828"/>
                  <a:gd name="T14" fmla="*/ 5569 w 5820"/>
                  <a:gd name="T15" fmla="*/ 547 h 5828"/>
                  <a:gd name="T16" fmla="*/ 5648 w 5820"/>
                  <a:gd name="T17" fmla="*/ 671 h 5828"/>
                  <a:gd name="T18" fmla="*/ 5719 w 5820"/>
                  <a:gd name="T19" fmla="*/ 799 h 5828"/>
                  <a:gd name="T20" fmla="*/ 5772 w 5820"/>
                  <a:gd name="T21" fmla="*/ 928 h 5828"/>
                  <a:gd name="T22" fmla="*/ 5808 w 5820"/>
                  <a:gd name="T23" fmla="*/ 1055 h 5828"/>
                  <a:gd name="T24" fmla="*/ 5820 w 5820"/>
                  <a:gd name="T25" fmla="*/ 1204 h 5828"/>
                  <a:gd name="T26" fmla="*/ 5806 w 5820"/>
                  <a:gd name="T27" fmla="*/ 1390 h 5828"/>
                  <a:gd name="T28" fmla="*/ 5760 w 5820"/>
                  <a:gd name="T29" fmla="*/ 1597 h 5828"/>
                  <a:gd name="T30" fmla="*/ 5686 w 5820"/>
                  <a:gd name="T31" fmla="*/ 1820 h 5828"/>
                  <a:gd name="T32" fmla="*/ 5583 w 5820"/>
                  <a:gd name="T33" fmla="*/ 2058 h 5828"/>
                  <a:gd name="T34" fmla="*/ 5456 w 5820"/>
                  <a:gd name="T35" fmla="*/ 2307 h 5828"/>
                  <a:gd name="T36" fmla="*/ 5303 w 5820"/>
                  <a:gd name="T37" fmla="*/ 2568 h 5828"/>
                  <a:gd name="T38" fmla="*/ 5128 w 5820"/>
                  <a:gd name="T39" fmla="*/ 2837 h 5828"/>
                  <a:gd name="T40" fmla="*/ 4930 w 5820"/>
                  <a:gd name="T41" fmla="*/ 3111 h 5828"/>
                  <a:gd name="T42" fmla="*/ 4711 w 5820"/>
                  <a:gd name="T43" fmla="*/ 3389 h 5828"/>
                  <a:gd name="T44" fmla="*/ 4472 w 5820"/>
                  <a:gd name="T45" fmla="*/ 3667 h 5828"/>
                  <a:gd name="T46" fmla="*/ 4214 w 5820"/>
                  <a:gd name="T47" fmla="*/ 3946 h 5828"/>
                  <a:gd name="T48" fmla="*/ 3941 w 5820"/>
                  <a:gd name="T49" fmla="*/ 4220 h 5828"/>
                  <a:gd name="T50" fmla="*/ 3664 w 5820"/>
                  <a:gd name="T51" fmla="*/ 4477 h 5828"/>
                  <a:gd name="T52" fmla="*/ 3384 w 5820"/>
                  <a:gd name="T53" fmla="*/ 4716 h 5828"/>
                  <a:gd name="T54" fmla="*/ 3106 w 5820"/>
                  <a:gd name="T55" fmla="*/ 4935 h 5828"/>
                  <a:gd name="T56" fmla="*/ 2832 w 5820"/>
                  <a:gd name="T57" fmla="*/ 5134 h 5828"/>
                  <a:gd name="T58" fmla="*/ 2565 w 5820"/>
                  <a:gd name="T59" fmla="*/ 5311 h 5828"/>
                  <a:gd name="T60" fmla="*/ 2305 w 5820"/>
                  <a:gd name="T61" fmla="*/ 5463 h 5828"/>
                  <a:gd name="T62" fmla="*/ 2054 w 5820"/>
                  <a:gd name="T63" fmla="*/ 5591 h 5828"/>
                  <a:gd name="T64" fmla="*/ 1817 w 5820"/>
                  <a:gd name="T65" fmla="*/ 5692 h 5828"/>
                  <a:gd name="T66" fmla="*/ 1594 w 5820"/>
                  <a:gd name="T67" fmla="*/ 5766 h 5828"/>
                  <a:gd name="T68" fmla="*/ 1389 w 5820"/>
                  <a:gd name="T69" fmla="*/ 5812 h 5828"/>
                  <a:gd name="T70" fmla="*/ 1201 w 5820"/>
                  <a:gd name="T71" fmla="*/ 5828 h 5828"/>
                  <a:gd name="T72" fmla="*/ 1054 w 5820"/>
                  <a:gd name="T73" fmla="*/ 5816 h 5828"/>
                  <a:gd name="T74" fmla="*/ 927 w 5820"/>
                  <a:gd name="T75" fmla="*/ 5780 h 5828"/>
                  <a:gd name="T76" fmla="*/ 798 w 5820"/>
                  <a:gd name="T77" fmla="*/ 5725 h 5828"/>
                  <a:gd name="T78" fmla="*/ 670 w 5820"/>
                  <a:gd name="T79" fmla="*/ 5656 h 5828"/>
                  <a:gd name="T80" fmla="*/ 545 w 5820"/>
                  <a:gd name="T81" fmla="*/ 5575 h 5828"/>
                  <a:gd name="T82" fmla="*/ 428 w 5820"/>
                  <a:gd name="T83" fmla="*/ 5490 h 5828"/>
                  <a:gd name="T84" fmla="*/ 320 w 5820"/>
                  <a:gd name="T85" fmla="*/ 5401 h 5828"/>
                  <a:gd name="T86" fmla="*/ 223 w 5820"/>
                  <a:gd name="T87" fmla="*/ 5318 h 5828"/>
                  <a:gd name="T88" fmla="*/ 140 w 5820"/>
                  <a:gd name="T89" fmla="*/ 5242 h 5828"/>
                  <a:gd name="T90" fmla="*/ 74 w 5820"/>
                  <a:gd name="T91" fmla="*/ 5178 h 5828"/>
                  <a:gd name="T92" fmla="*/ 27 w 5820"/>
                  <a:gd name="T93" fmla="*/ 5130 h 5828"/>
                  <a:gd name="T94" fmla="*/ 2 w 5820"/>
                  <a:gd name="T95" fmla="*/ 5104 h 5828"/>
                  <a:gd name="T96" fmla="*/ 1417 w 5820"/>
                  <a:gd name="T97" fmla="*/ 3682 h 5828"/>
                  <a:gd name="T98" fmla="*/ 4242 w 5820"/>
                  <a:gd name="T99" fmla="*/ 1985 h 5828"/>
                  <a:gd name="T100" fmla="*/ 5095 w 5820"/>
                  <a:gd name="T101" fmla="*/ 0 h 5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820" h="5828">
                    <a:moveTo>
                      <a:pt x="5095" y="0"/>
                    </a:moveTo>
                    <a:lnTo>
                      <a:pt x="5098" y="3"/>
                    </a:lnTo>
                    <a:lnTo>
                      <a:pt x="5107" y="12"/>
                    </a:lnTo>
                    <a:lnTo>
                      <a:pt x="5123" y="28"/>
                    </a:lnTo>
                    <a:lnTo>
                      <a:pt x="5144" y="48"/>
                    </a:lnTo>
                    <a:lnTo>
                      <a:pt x="5171" y="74"/>
                    </a:lnTo>
                    <a:lnTo>
                      <a:pt x="5201" y="104"/>
                    </a:lnTo>
                    <a:lnTo>
                      <a:pt x="5234" y="140"/>
                    </a:lnTo>
                    <a:lnTo>
                      <a:pt x="5272" y="181"/>
                    </a:lnTo>
                    <a:lnTo>
                      <a:pt x="5311" y="223"/>
                    </a:lnTo>
                    <a:lnTo>
                      <a:pt x="5353" y="271"/>
                    </a:lnTo>
                    <a:lnTo>
                      <a:pt x="5395" y="320"/>
                    </a:lnTo>
                    <a:lnTo>
                      <a:pt x="5438" y="374"/>
                    </a:lnTo>
                    <a:lnTo>
                      <a:pt x="5482" y="428"/>
                    </a:lnTo>
                    <a:lnTo>
                      <a:pt x="5526" y="487"/>
                    </a:lnTo>
                    <a:lnTo>
                      <a:pt x="5569" y="547"/>
                    </a:lnTo>
                    <a:lnTo>
                      <a:pt x="5609" y="609"/>
                    </a:lnTo>
                    <a:lnTo>
                      <a:pt x="5648" y="671"/>
                    </a:lnTo>
                    <a:lnTo>
                      <a:pt x="5686" y="735"/>
                    </a:lnTo>
                    <a:lnTo>
                      <a:pt x="5719" y="799"/>
                    </a:lnTo>
                    <a:lnTo>
                      <a:pt x="5747" y="864"/>
                    </a:lnTo>
                    <a:lnTo>
                      <a:pt x="5772" y="928"/>
                    </a:lnTo>
                    <a:lnTo>
                      <a:pt x="5793" y="992"/>
                    </a:lnTo>
                    <a:lnTo>
                      <a:pt x="5808" y="1055"/>
                    </a:lnTo>
                    <a:lnTo>
                      <a:pt x="5816" y="1117"/>
                    </a:lnTo>
                    <a:lnTo>
                      <a:pt x="5820" y="1204"/>
                    </a:lnTo>
                    <a:lnTo>
                      <a:pt x="5816" y="1294"/>
                    </a:lnTo>
                    <a:lnTo>
                      <a:pt x="5806" y="1390"/>
                    </a:lnTo>
                    <a:lnTo>
                      <a:pt x="5786" y="1491"/>
                    </a:lnTo>
                    <a:lnTo>
                      <a:pt x="5760" y="1597"/>
                    </a:lnTo>
                    <a:lnTo>
                      <a:pt x="5726" y="1707"/>
                    </a:lnTo>
                    <a:lnTo>
                      <a:pt x="5686" y="1820"/>
                    </a:lnTo>
                    <a:lnTo>
                      <a:pt x="5638" y="1937"/>
                    </a:lnTo>
                    <a:lnTo>
                      <a:pt x="5583" y="2058"/>
                    </a:lnTo>
                    <a:lnTo>
                      <a:pt x="5523" y="2182"/>
                    </a:lnTo>
                    <a:lnTo>
                      <a:pt x="5456" y="2307"/>
                    </a:lnTo>
                    <a:lnTo>
                      <a:pt x="5383" y="2437"/>
                    </a:lnTo>
                    <a:lnTo>
                      <a:pt x="5303" y="2568"/>
                    </a:lnTo>
                    <a:lnTo>
                      <a:pt x="5219" y="2702"/>
                    </a:lnTo>
                    <a:lnTo>
                      <a:pt x="5128" y="2837"/>
                    </a:lnTo>
                    <a:lnTo>
                      <a:pt x="5031" y="2973"/>
                    </a:lnTo>
                    <a:lnTo>
                      <a:pt x="4930" y="3111"/>
                    </a:lnTo>
                    <a:lnTo>
                      <a:pt x="4822" y="3250"/>
                    </a:lnTo>
                    <a:lnTo>
                      <a:pt x="4711" y="3389"/>
                    </a:lnTo>
                    <a:lnTo>
                      <a:pt x="4594" y="3528"/>
                    </a:lnTo>
                    <a:lnTo>
                      <a:pt x="4472" y="3667"/>
                    </a:lnTo>
                    <a:lnTo>
                      <a:pt x="4345" y="3807"/>
                    </a:lnTo>
                    <a:lnTo>
                      <a:pt x="4214" y="3946"/>
                    </a:lnTo>
                    <a:lnTo>
                      <a:pt x="4079" y="4084"/>
                    </a:lnTo>
                    <a:lnTo>
                      <a:pt x="3941" y="4220"/>
                    </a:lnTo>
                    <a:lnTo>
                      <a:pt x="3802" y="4351"/>
                    </a:lnTo>
                    <a:lnTo>
                      <a:pt x="3664" y="4477"/>
                    </a:lnTo>
                    <a:lnTo>
                      <a:pt x="3524" y="4599"/>
                    </a:lnTo>
                    <a:lnTo>
                      <a:pt x="3384" y="4716"/>
                    </a:lnTo>
                    <a:lnTo>
                      <a:pt x="3246" y="4829"/>
                    </a:lnTo>
                    <a:lnTo>
                      <a:pt x="3106" y="4935"/>
                    </a:lnTo>
                    <a:lnTo>
                      <a:pt x="2970" y="5038"/>
                    </a:lnTo>
                    <a:lnTo>
                      <a:pt x="2832" y="5134"/>
                    </a:lnTo>
                    <a:lnTo>
                      <a:pt x="2698" y="5226"/>
                    </a:lnTo>
                    <a:lnTo>
                      <a:pt x="2565" y="5311"/>
                    </a:lnTo>
                    <a:lnTo>
                      <a:pt x="2434" y="5391"/>
                    </a:lnTo>
                    <a:lnTo>
                      <a:pt x="2305" y="5463"/>
                    </a:lnTo>
                    <a:lnTo>
                      <a:pt x="2178" y="5530"/>
                    </a:lnTo>
                    <a:lnTo>
                      <a:pt x="2054" y="5591"/>
                    </a:lnTo>
                    <a:lnTo>
                      <a:pt x="1934" y="5646"/>
                    </a:lnTo>
                    <a:lnTo>
                      <a:pt x="1817" y="5692"/>
                    </a:lnTo>
                    <a:lnTo>
                      <a:pt x="1704" y="5732"/>
                    </a:lnTo>
                    <a:lnTo>
                      <a:pt x="1594" y="5766"/>
                    </a:lnTo>
                    <a:lnTo>
                      <a:pt x="1489" y="5793"/>
                    </a:lnTo>
                    <a:lnTo>
                      <a:pt x="1389" y="5812"/>
                    </a:lnTo>
                    <a:lnTo>
                      <a:pt x="1293" y="5824"/>
                    </a:lnTo>
                    <a:lnTo>
                      <a:pt x="1201" y="5828"/>
                    </a:lnTo>
                    <a:lnTo>
                      <a:pt x="1116" y="5824"/>
                    </a:lnTo>
                    <a:lnTo>
                      <a:pt x="1054" y="5816"/>
                    </a:lnTo>
                    <a:lnTo>
                      <a:pt x="991" y="5800"/>
                    </a:lnTo>
                    <a:lnTo>
                      <a:pt x="927" y="5780"/>
                    </a:lnTo>
                    <a:lnTo>
                      <a:pt x="862" y="5755"/>
                    </a:lnTo>
                    <a:lnTo>
                      <a:pt x="798" y="5725"/>
                    </a:lnTo>
                    <a:lnTo>
                      <a:pt x="732" y="5692"/>
                    </a:lnTo>
                    <a:lnTo>
                      <a:pt x="670" y="5656"/>
                    </a:lnTo>
                    <a:lnTo>
                      <a:pt x="607" y="5617"/>
                    </a:lnTo>
                    <a:lnTo>
                      <a:pt x="545" y="5575"/>
                    </a:lnTo>
                    <a:lnTo>
                      <a:pt x="486" y="5532"/>
                    </a:lnTo>
                    <a:lnTo>
                      <a:pt x="428" y="5490"/>
                    </a:lnTo>
                    <a:lnTo>
                      <a:pt x="373" y="5445"/>
                    </a:lnTo>
                    <a:lnTo>
                      <a:pt x="320" y="5401"/>
                    </a:lnTo>
                    <a:lnTo>
                      <a:pt x="269" y="5359"/>
                    </a:lnTo>
                    <a:lnTo>
                      <a:pt x="223" y="5318"/>
                    </a:lnTo>
                    <a:lnTo>
                      <a:pt x="179" y="5279"/>
                    </a:lnTo>
                    <a:lnTo>
                      <a:pt x="140" y="5242"/>
                    </a:lnTo>
                    <a:lnTo>
                      <a:pt x="104" y="5208"/>
                    </a:lnTo>
                    <a:lnTo>
                      <a:pt x="74" y="5178"/>
                    </a:lnTo>
                    <a:lnTo>
                      <a:pt x="48" y="5152"/>
                    </a:lnTo>
                    <a:lnTo>
                      <a:pt x="27" y="5130"/>
                    </a:lnTo>
                    <a:lnTo>
                      <a:pt x="12" y="5114"/>
                    </a:lnTo>
                    <a:lnTo>
                      <a:pt x="2" y="5104"/>
                    </a:lnTo>
                    <a:lnTo>
                      <a:pt x="0" y="5100"/>
                    </a:lnTo>
                    <a:lnTo>
                      <a:pt x="1417" y="3682"/>
                    </a:lnTo>
                    <a:lnTo>
                      <a:pt x="1981" y="4248"/>
                    </a:lnTo>
                    <a:lnTo>
                      <a:pt x="4242" y="1985"/>
                    </a:lnTo>
                    <a:lnTo>
                      <a:pt x="3678" y="1418"/>
                    </a:lnTo>
                    <a:lnTo>
                      <a:pt x="5095" y="0"/>
                    </a:lnTo>
                    <a:close/>
                  </a:path>
                </a:pathLst>
              </a:custGeom>
              <a:solidFill>
                <a:srgbClr val="3B414D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45" name="Group 44"/>
          <p:cNvGrpSpPr/>
          <p:nvPr/>
        </p:nvGrpSpPr>
        <p:grpSpPr>
          <a:xfrm>
            <a:off x="2426861" y="1341413"/>
            <a:ext cx="7814104" cy="5116117"/>
            <a:chOff x="2426861" y="1341413"/>
            <a:chExt cx="7814104" cy="5116117"/>
          </a:xfrm>
        </p:grpSpPr>
        <p:grpSp>
          <p:nvGrpSpPr>
            <p:cNvPr id="33" name="Group 32"/>
            <p:cNvGrpSpPr/>
            <p:nvPr/>
          </p:nvGrpSpPr>
          <p:grpSpPr>
            <a:xfrm>
              <a:off x="7535107" y="2200615"/>
              <a:ext cx="1827091" cy="788686"/>
              <a:chOff x="7535107" y="2200615"/>
              <a:chExt cx="1827091" cy="788686"/>
            </a:xfrm>
          </p:grpSpPr>
          <p:sp>
            <p:nvSpPr>
              <p:cNvPr id="2738" name="Rectangle 2737"/>
              <p:cNvSpPr/>
              <p:nvPr/>
            </p:nvSpPr>
            <p:spPr>
              <a:xfrm>
                <a:off x="7535107" y="2200615"/>
                <a:ext cx="1277842" cy="2616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b="1" smtClean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COMPETITIONS</a:t>
                </a:r>
                <a:endParaRPr lang="en-US" sz="1100" b="1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39" name="Rectangle 2738"/>
              <p:cNvSpPr/>
              <p:nvPr/>
            </p:nvSpPr>
            <p:spPr>
              <a:xfrm>
                <a:off x="7535108" y="2412220"/>
                <a:ext cx="1827090" cy="577081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2021 MCM Finalist</a:t>
                </a:r>
              </a:p>
              <a:p>
                <a:r>
                  <a:rPr lang="en-US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LANQIAO</a:t>
                </a:r>
              </a:p>
              <a:p>
                <a:r>
                  <a:rPr lang="en-US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...</a:t>
                </a:r>
                <a:endParaRPr lang="en-US" sz="1050" dirty="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7535107" y="3904942"/>
              <a:ext cx="2160462" cy="664214"/>
              <a:chOff x="7535107" y="3904942"/>
              <a:chExt cx="2160462" cy="664214"/>
            </a:xfrm>
          </p:grpSpPr>
          <p:sp>
            <p:nvSpPr>
              <p:cNvPr id="2740" name="Rectangle 2739"/>
              <p:cNvSpPr/>
              <p:nvPr/>
            </p:nvSpPr>
            <p:spPr>
              <a:xfrm>
                <a:off x="7535107" y="3904942"/>
                <a:ext cx="1473566" cy="2616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b="1" smtClean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Wuhan University</a:t>
                </a:r>
                <a:endParaRPr lang="en-US" sz="1100" b="1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41" name="Rectangle 2740"/>
              <p:cNvSpPr/>
              <p:nvPr/>
            </p:nvSpPr>
            <p:spPr>
              <a:xfrm>
                <a:off x="7541366" y="4153658"/>
                <a:ext cx="2154203" cy="415498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Senior Student</a:t>
                </a:r>
              </a:p>
              <a:p>
                <a:r>
                  <a:rPr lang="en-US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Software Engineering</a:t>
                </a:r>
                <a:endParaRPr lang="en-US" sz="1050" dirty="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8120121" y="5740669"/>
              <a:ext cx="2120844" cy="668042"/>
              <a:chOff x="8120121" y="5740669"/>
              <a:chExt cx="2120844" cy="668042"/>
            </a:xfrm>
          </p:grpSpPr>
          <p:sp>
            <p:nvSpPr>
              <p:cNvPr id="2742" name="Rectangle 2741"/>
              <p:cNvSpPr/>
              <p:nvPr/>
            </p:nvSpPr>
            <p:spPr>
              <a:xfrm>
                <a:off x="8121452" y="5740669"/>
                <a:ext cx="1240746" cy="2616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b="1" smtClean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email</a:t>
                </a:r>
                <a:endParaRPr lang="en-US" sz="1100" b="1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43" name="Rectangle 2742"/>
              <p:cNvSpPr/>
              <p:nvPr/>
            </p:nvSpPr>
            <p:spPr>
              <a:xfrm>
                <a:off x="8120121" y="5993213"/>
                <a:ext cx="2120844" cy="415498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fengy31@qq.com</a:t>
                </a:r>
              </a:p>
              <a:p>
                <a:r>
                  <a:rPr lang="en-US" altLang="zh-CN" sz="105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https://blog.maples31.com/blog/</a:t>
                </a: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5991315" y="5654078"/>
              <a:ext cx="1756455" cy="803452"/>
              <a:chOff x="5991315" y="5654078"/>
              <a:chExt cx="1756455" cy="803452"/>
            </a:xfrm>
          </p:grpSpPr>
          <p:sp>
            <p:nvSpPr>
              <p:cNvPr id="2744" name="Rectangle 2743"/>
              <p:cNvSpPr/>
              <p:nvPr/>
            </p:nvSpPr>
            <p:spPr>
              <a:xfrm>
                <a:off x="5991315" y="5654078"/>
                <a:ext cx="1328668" cy="2616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sz="1100" b="1" smtClean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Traveling</a:t>
                </a:r>
                <a:endParaRPr lang="en-US" sz="1100" b="1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45" name="Rectangle 2744"/>
              <p:cNvSpPr/>
              <p:nvPr/>
            </p:nvSpPr>
            <p:spPr>
              <a:xfrm>
                <a:off x="5991315" y="5880449"/>
                <a:ext cx="1756455" cy="577081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adapt to new situations;</a:t>
                </a:r>
              </a:p>
              <a:p>
                <a:r>
                  <a:rPr lang="en-US" altLang="zh-CN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organization and planning skills</a:t>
                </a:r>
                <a:endParaRPr lang="en-US" altLang="zh-CN" sz="105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6003191" y="1341413"/>
              <a:ext cx="1639869" cy="651725"/>
              <a:chOff x="6003191" y="1341413"/>
              <a:chExt cx="1639869" cy="651725"/>
            </a:xfrm>
          </p:grpSpPr>
          <p:sp>
            <p:nvSpPr>
              <p:cNvPr id="2746" name="Rectangle 2745"/>
              <p:cNvSpPr/>
              <p:nvPr/>
            </p:nvSpPr>
            <p:spPr>
              <a:xfrm>
                <a:off x="6003191" y="1341413"/>
                <a:ext cx="1158697" cy="2616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b="1" smtClean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Yang Feng</a:t>
                </a:r>
                <a:endParaRPr lang="en-US" sz="1100" b="1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47" name="Rectangle 2746"/>
              <p:cNvSpPr/>
              <p:nvPr/>
            </p:nvSpPr>
            <p:spPr>
              <a:xfrm>
                <a:off x="6007334" y="1562251"/>
                <a:ext cx="1635726" cy="430887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little shy</a:t>
                </a:r>
              </a:p>
              <a:p>
                <a:r>
                  <a:rPr lang="en-US" altLang="zh-CN" sz="110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slow starter</a:t>
                </a: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2433170" y="2629334"/>
              <a:ext cx="1833899" cy="861812"/>
              <a:chOff x="2433170" y="2629334"/>
              <a:chExt cx="1833899" cy="861812"/>
            </a:xfrm>
          </p:grpSpPr>
          <p:sp>
            <p:nvSpPr>
              <p:cNvPr id="2748" name="Rectangle 2747"/>
              <p:cNvSpPr/>
              <p:nvPr/>
            </p:nvSpPr>
            <p:spPr>
              <a:xfrm>
                <a:off x="2433171" y="2629334"/>
                <a:ext cx="1240746" cy="2616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b="1" smtClean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LAB</a:t>
                </a:r>
                <a:endParaRPr lang="en-US" sz="1100" b="1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49" name="Rectangle 2748"/>
              <p:cNvSpPr/>
              <p:nvPr/>
            </p:nvSpPr>
            <p:spPr>
              <a:xfrm>
                <a:off x="2433170" y="2914065"/>
                <a:ext cx="1833899" cy="577081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2020.3 – 2021.3</a:t>
                </a:r>
              </a:p>
              <a:p>
                <a:r>
                  <a:rPr lang="en-US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Secondary development of AutoCAD</a:t>
                </a:r>
                <a:endParaRPr lang="en-US" sz="1050" dirty="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2426861" y="3888118"/>
              <a:ext cx="1993783" cy="650832"/>
              <a:chOff x="2426861" y="3888118"/>
              <a:chExt cx="1993783" cy="650832"/>
            </a:xfrm>
          </p:grpSpPr>
          <p:sp>
            <p:nvSpPr>
              <p:cNvPr id="2750" name="Rectangle 2749"/>
              <p:cNvSpPr/>
              <p:nvPr/>
            </p:nvSpPr>
            <p:spPr>
              <a:xfrm>
                <a:off x="2433171" y="3888118"/>
                <a:ext cx="1240746" cy="2616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b="1" smtClean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ANT GROUP</a:t>
                </a:r>
                <a:endParaRPr lang="en-US" sz="1100" b="1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51" name="Rectangle 2750"/>
              <p:cNvSpPr/>
              <p:nvPr/>
            </p:nvSpPr>
            <p:spPr>
              <a:xfrm>
                <a:off x="2426861" y="4123452"/>
                <a:ext cx="1993783" cy="415498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2021.6 – 2021.8</a:t>
                </a:r>
              </a:p>
              <a:p>
                <a:r>
                  <a:rPr lang="en-US" sz="1050" smtClean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Front-end Development Intern</a:t>
                </a: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2379269" y="5595212"/>
            <a:ext cx="1591675" cy="26440"/>
            <a:chOff x="4193039" y="5595857"/>
            <a:chExt cx="1591675" cy="26440"/>
          </a:xfrm>
        </p:grpSpPr>
        <p:sp>
          <p:nvSpPr>
            <p:cNvPr id="2625" name="Rectangle 122"/>
            <p:cNvSpPr>
              <a:spLocks noChangeArrowheads="1"/>
            </p:cNvSpPr>
            <p:nvPr/>
          </p:nvSpPr>
          <p:spPr bwMode="auto">
            <a:xfrm>
              <a:off x="4193039" y="5595857"/>
              <a:ext cx="1591675" cy="26440"/>
            </a:xfrm>
            <a:prstGeom prst="rect">
              <a:avLst/>
            </a:prstGeom>
            <a:solidFill>
              <a:srgbClr val="D2D4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prstClr val="black"/>
                </a:solidFill>
              </a:endParaRPr>
            </a:p>
          </p:txBody>
        </p:sp>
        <p:sp>
          <p:nvSpPr>
            <p:cNvPr id="2628" name="Rectangle 125"/>
            <p:cNvSpPr>
              <a:spLocks noChangeArrowheads="1"/>
            </p:cNvSpPr>
            <p:nvPr/>
          </p:nvSpPr>
          <p:spPr bwMode="auto">
            <a:xfrm>
              <a:off x="4193039" y="5595857"/>
              <a:ext cx="1224000" cy="26440"/>
            </a:xfrm>
            <a:prstGeom prst="rect">
              <a:avLst/>
            </a:prstGeom>
            <a:solidFill>
              <a:srgbClr val="2B6E74"/>
            </a:solidFill>
            <a:ln w="0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prstClr val="black"/>
                </a:solidFill>
              </a:endParaRPr>
            </a:p>
          </p:txBody>
        </p:sp>
      </p:grpSp>
      <p:sp>
        <p:nvSpPr>
          <p:cNvPr id="2626" name="Rectangle 123"/>
          <p:cNvSpPr>
            <a:spLocks noChangeArrowheads="1"/>
          </p:cNvSpPr>
          <p:nvPr/>
        </p:nvSpPr>
        <p:spPr bwMode="auto">
          <a:xfrm>
            <a:off x="2379269" y="5595212"/>
            <a:ext cx="1591675" cy="2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N">
              <a:solidFill>
                <a:prstClr val="black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384558" y="5787986"/>
            <a:ext cx="1589912" cy="26440"/>
            <a:chOff x="2384558" y="5787986"/>
            <a:chExt cx="1589912" cy="26440"/>
          </a:xfrm>
        </p:grpSpPr>
        <p:sp>
          <p:nvSpPr>
            <p:cNvPr id="2676" name="Rectangle 173"/>
            <p:cNvSpPr>
              <a:spLocks noChangeArrowheads="1"/>
            </p:cNvSpPr>
            <p:nvPr/>
          </p:nvSpPr>
          <p:spPr bwMode="auto">
            <a:xfrm>
              <a:off x="2384558" y="5787986"/>
              <a:ext cx="1589912" cy="26440"/>
            </a:xfrm>
            <a:prstGeom prst="rect">
              <a:avLst/>
            </a:prstGeom>
            <a:solidFill>
              <a:srgbClr val="D2D4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prstClr val="black"/>
                </a:solidFill>
              </a:endParaRPr>
            </a:p>
          </p:txBody>
        </p:sp>
        <p:sp>
          <p:nvSpPr>
            <p:cNvPr id="2677" name="Rectangle 174"/>
            <p:cNvSpPr>
              <a:spLocks noChangeArrowheads="1"/>
            </p:cNvSpPr>
            <p:nvPr/>
          </p:nvSpPr>
          <p:spPr bwMode="auto">
            <a:xfrm>
              <a:off x="2384558" y="5787986"/>
              <a:ext cx="1589912" cy="26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prstClr val="black"/>
                </a:solidFill>
              </a:endParaRPr>
            </a:p>
          </p:txBody>
        </p:sp>
        <p:sp>
          <p:nvSpPr>
            <p:cNvPr id="2678" name="Rectangle 175"/>
            <p:cNvSpPr>
              <a:spLocks noChangeArrowheads="1"/>
            </p:cNvSpPr>
            <p:nvPr/>
          </p:nvSpPr>
          <p:spPr bwMode="auto">
            <a:xfrm>
              <a:off x="2384558" y="5787986"/>
              <a:ext cx="1225044" cy="26440"/>
            </a:xfrm>
            <a:prstGeom prst="rect">
              <a:avLst/>
            </a:prstGeom>
            <a:solidFill>
              <a:srgbClr val="FF00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prstClr val="black"/>
                </a:solidFill>
              </a:endParaRPr>
            </a:p>
          </p:txBody>
        </p:sp>
        <p:sp>
          <p:nvSpPr>
            <p:cNvPr id="2679" name="Rectangle 176"/>
            <p:cNvSpPr>
              <a:spLocks noChangeArrowheads="1"/>
            </p:cNvSpPr>
            <p:nvPr/>
          </p:nvSpPr>
          <p:spPr bwMode="auto">
            <a:xfrm>
              <a:off x="2384558" y="5787986"/>
              <a:ext cx="1225044" cy="26440"/>
            </a:xfrm>
            <a:prstGeom prst="rect">
              <a:avLst/>
            </a:prstGeom>
            <a:solidFill>
              <a:srgbClr val="2B6E74"/>
            </a:solidFill>
            <a:ln w="0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prstClr val="black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381032" y="5484164"/>
            <a:ext cx="280261" cy="65219"/>
            <a:chOff x="4194802" y="5484809"/>
            <a:chExt cx="280261" cy="65219"/>
          </a:xfrm>
          <a:solidFill>
            <a:schemeClr val="accent5"/>
          </a:solidFill>
        </p:grpSpPr>
        <p:sp>
          <p:nvSpPr>
            <p:cNvPr id="2618" name="Freeform 115"/>
            <p:cNvSpPr>
              <a:spLocks/>
            </p:cNvSpPr>
            <p:nvPr/>
          </p:nvSpPr>
          <p:spPr bwMode="auto">
            <a:xfrm>
              <a:off x="4194802" y="5484809"/>
              <a:ext cx="37016" cy="63455"/>
            </a:xfrm>
            <a:custGeom>
              <a:avLst/>
              <a:gdLst>
                <a:gd name="T0" fmla="*/ 0 w 20"/>
                <a:gd name="T1" fmla="*/ 34 h 35"/>
                <a:gd name="T2" fmla="*/ 0 w 20"/>
                <a:gd name="T3" fmla="*/ 1 h 35"/>
                <a:gd name="T4" fmla="*/ 1 w 20"/>
                <a:gd name="T5" fmla="*/ 0 h 35"/>
                <a:gd name="T6" fmla="*/ 2 w 20"/>
                <a:gd name="T7" fmla="*/ 0 h 35"/>
                <a:gd name="T8" fmla="*/ 19 w 20"/>
                <a:gd name="T9" fmla="*/ 0 h 35"/>
                <a:gd name="T10" fmla="*/ 20 w 20"/>
                <a:gd name="T11" fmla="*/ 2 h 35"/>
                <a:gd name="T12" fmla="*/ 20 w 20"/>
                <a:gd name="T13" fmla="*/ 3 h 35"/>
                <a:gd name="T14" fmla="*/ 19 w 20"/>
                <a:gd name="T15" fmla="*/ 3 h 35"/>
                <a:gd name="T16" fmla="*/ 4 w 20"/>
                <a:gd name="T17" fmla="*/ 3 h 35"/>
                <a:gd name="T18" fmla="*/ 4 w 20"/>
                <a:gd name="T19" fmla="*/ 16 h 35"/>
                <a:gd name="T20" fmla="*/ 11 w 20"/>
                <a:gd name="T21" fmla="*/ 16 h 35"/>
                <a:gd name="T22" fmla="*/ 12 w 20"/>
                <a:gd name="T23" fmla="*/ 17 h 35"/>
                <a:gd name="T24" fmla="*/ 12 w 20"/>
                <a:gd name="T25" fmla="*/ 18 h 35"/>
                <a:gd name="T26" fmla="*/ 11 w 20"/>
                <a:gd name="T27" fmla="*/ 19 h 35"/>
                <a:gd name="T28" fmla="*/ 4 w 20"/>
                <a:gd name="T29" fmla="*/ 19 h 35"/>
                <a:gd name="T30" fmla="*/ 4 w 20"/>
                <a:gd name="T31" fmla="*/ 32 h 35"/>
                <a:gd name="T32" fmla="*/ 19 w 20"/>
                <a:gd name="T33" fmla="*/ 32 h 35"/>
                <a:gd name="T34" fmla="*/ 20 w 20"/>
                <a:gd name="T35" fmla="*/ 33 h 35"/>
                <a:gd name="T36" fmla="*/ 20 w 20"/>
                <a:gd name="T37" fmla="*/ 34 h 35"/>
                <a:gd name="T38" fmla="*/ 19 w 20"/>
                <a:gd name="T39" fmla="*/ 35 h 35"/>
                <a:gd name="T40" fmla="*/ 2 w 20"/>
                <a:gd name="T41" fmla="*/ 35 h 35"/>
                <a:gd name="T42" fmla="*/ 1 w 20"/>
                <a:gd name="T43" fmla="*/ 35 h 35"/>
                <a:gd name="T44" fmla="*/ 0 w 20"/>
                <a:gd name="T45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0" y="0"/>
                    <a:pt x="20" y="1"/>
                    <a:pt x="20" y="2"/>
                  </a:cubicBezTo>
                  <a:cubicBezTo>
                    <a:pt x="20" y="2"/>
                    <a:pt x="20" y="2"/>
                    <a:pt x="20" y="3"/>
                  </a:cubicBezTo>
                  <a:cubicBezTo>
                    <a:pt x="20" y="3"/>
                    <a:pt x="19" y="3"/>
                    <a:pt x="19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11" y="16"/>
                    <a:pt x="11" y="16"/>
                    <a:pt x="11" y="16"/>
                  </a:cubicBezTo>
                  <a:cubicBezTo>
                    <a:pt x="11" y="16"/>
                    <a:pt x="12" y="16"/>
                    <a:pt x="12" y="17"/>
                  </a:cubicBezTo>
                  <a:cubicBezTo>
                    <a:pt x="12" y="17"/>
                    <a:pt x="12" y="17"/>
                    <a:pt x="12" y="18"/>
                  </a:cubicBezTo>
                  <a:cubicBezTo>
                    <a:pt x="12" y="19"/>
                    <a:pt x="12" y="19"/>
                    <a:pt x="11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32"/>
                    <a:pt x="4" y="32"/>
                    <a:pt x="4" y="32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0" y="33"/>
                    <a:pt x="20" y="34"/>
                  </a:cubicBezTo>
                  <a:cubicBezTo>
                    <a:pt x="20" y="35"/>
                    <a:pt x="20" y="35"/>
                    <a:pt x="19" y="35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0" y="35"/>
                    <a:pt x="0" y="34"/>
                    <a:pt x="0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19" name="Freeform 116"/>
            <p:cNvSpPr>
              <a:spLocks/>
            </p:cNvSpPr>
            <p:nvPr/>
          </p:nvSpPr>
          <p:spPr bwMode="auto">
            <a:xfrm>
              <a:off x="4240631" y="5484809"/>
              <a:ext cx="35253" cy="63455"/>
            </a:xfrm>
            <a:custGeom>
              <a:avLst/>
              <a:gdLst>
                <a:gd name="T0" fmla="*/ 0 w 20"/>
                <a:gd name="T1" fmla="*/ 34 h 35"/>
                <a:gd name="T2" fmla="*/ 0 w 20"/>
                <a:gd name="T3" fmla="*/ 1 h 35"/>
                <a:gd name="T4" fmla="*/ 1 w 20"/>
                <a:gd name="T5" fmla="*/ 0 h 35"/>
                <a:gd name="T6" fmla="*/ 4 w 20"/>
                <a:gd name="T7" fmla="*/ 2 h 35"/>
                <a:gd name="T8" fmla="*/ 17 w 20"/>
                <a:gd name="T9" fmla="*/ 28 h 35"/>
                <a:gd name="T10" fmla="*/ 17 w 20"/>
                <a:gd name="T11" fmla="*/ 1 h 35"/>
                <a:gd name="T12" fmla="*/ 18 w 20"/>
                <a:gd name="T13" fmla="*/ 0 h 35"/>
                <a:gd name="T14" fmla="*/ 20 w 20"/>
                <a:gd name="T15" fmla="*/ 1 h 35"/>
                <a:gd name="T16" fmla="*/ 20 w 20"/>
                <a:gd name="T17" fmla="*/ 34 h 35"/>
                <a:gd name="T18" fmla="*/ 19 w 20"/>
                <a:gd name="T19" fmla="*/ 35 h 35"/>
                <a:gd name="T20" fmla="*/ 18 w 20"/>
                <a:gd name="T21" fmla="*/ 35 h 35"/>
                <a:gd name="T22" fmla="*/ 16 w 20"/>
                <a:gd name="T23" fmla="*/ 33 h 35"/>
                <a:gd name="T24" fmla="*/ 3 w 20"/>
                <a:gd name="T25" fmla="*/ 7 h 35"/>
                <a:gd name="T26" fmla="*/ 3 w 20"/>
                <a:gd name="T27" fmla="*/ 34 h 35"/>
                <a:gd name="T28" fmla="*/ 2 w 20"/>
                <a:gd name="T29" fmla="*/ 35 h 35"/>
                <a:gd name="T30" fmla="*/ 1 w 20"/>
                <a:gd name="T31" fmla="*/ 35 h 35"/>
                <a:gd name="T32" fmla="*/ 0 w 20"/>
                <a:gd name="T33" fmla="*/ 35 h 35"/>
                <a:gd name="T34" fmla="*/ 0 w 20"/>
                <a:gd name="T35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2" y="0"/>
                    <a:pt x="3" y="1"/>
                    <a:pt x="4" y="2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17" y="0"/>
                    <a:pt x="18" y="0"/>
                  </a:cubicBezTo>
                  <a:cubicBezTo>
                    <a:pt x="19" y="0"/>
                    <a:pt x="20" y="1"/>
                    <a:pt x="20" y="1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0" y="35"/>
                    <a:pt x="19" y="35"/>
                  </a:cubicBezTo>
                  <a:cubicBezTo>
                    <a:pt x="19" y="35"/>
                    <a:pt x="19" y="35"/>
                    <a:pt x="18" y="35"/>
                  </a:cubicBezTo>
                  <a:cubicBezTo>
                    <a:pt x="18" y="35"/>
                    <a:pt x="17" y="35"/>
                    <a:pt x="16" y="33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3" y="34"/>
                    <a:pt x="3" y="35"/>
                    <a:pt x="2" y="35"/>
                  </a:cubicBezTo>
                  <a:cubicBezTo>
                    <a:pt x="2" y="35"/>
                    <a:pt x="2" y="35"/>
                    <a:pt x="1" y="35"/>
                  </a:cubicBezTo>
                  <a:cubicBezTo>
                    <a:pt x="1" y="35"/>
                    <a:pt x="0" y="35"/>
                    <a:pt x="0" y="35"/>
                  </a:cubicBezTo>
                  <a:cubicBezTo>
                    <a:pt x="0" y="35"/>
                    <a:pt x="0" y="34"/>
                    <a:pt x="0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0" name="Freeform 117"/>
            <p:cNvSpPr>
              <a:spLocks/>
            </p:cNvSpPr>
            <p:nvPr/>
          </p:nvSpPr>
          <p:spPr bwMode="auto">
            <a:xfrm>
              <a:off x="4288222" y="5484809"/>
              <a:ext cx="37016" cy="65219"/>
            </a:xfrm>
            <a:custGeom>
              <a:avLst/>
              <a:gdLst>
                <a:gd name="T0" fmla="*/ 0 w 20"/>
                <a:gd name="T1" fmla="*/ 25 h 36"/>
                <a:gd name="T2" fmla="*/ 0 w 20"/>
                <a:gd name="T3" fmla="*/ 10 h 36"/>
                <a:gd name="T4" fmla="*/ 3 w 20"/>
                <a:gd name="T5" fmla="*/ 3 h 36"/>
                <a:gd name="T6" fmla="*/ 10 w 20"/>
                <a:gd name="T7" fmla="*/ 0 h 36"/>
                <a:gd name="T8" fmla="*/ 17 w 20"/>
                <a:gd name="T9" fmla="*/ 2 h 36"/>
                <a:gd name="T10" fmla="*/ 20 w 20"/>
                <a:gd name="T11" fmla="*/ 8 h 36"/>
                <a:gd name="T12" fmla="*/ 18 w 20"/>
                <a:gd name="T13" fmla="*/ 10 h 36"/>
                <a:gd name="T14" fmla="*/ 17 w 20"/>
                <a:gd name="T15" fmla="*/ 9 h 36"/>
                <a:gd name="T16" fmla="*/ 10 w 20"/>
                <a:gd name="T17" fmla="*/ 3 h 36"/>
                <a:gd name="T18" fmla="*/ 3 w 20"/>
                <a:gd name="T19" fmla="*/ 10 h 36"/>
                <a:gd name="T20" fmla="*/ 3 w 20"/>
                <a:gd name="T21" fmla="*/ 25 h 36"/>
                <a:gd name="T22" fmla="*/ 5 w 20"/>
                <a:gd name="T23" fmla="*/ 31 h 36"/>
                <a:gd name="T24" fmla="*/ 10 w 20"/>
                <a:gd name="T25" fmla="*/ 33 h 36"/>
                <a:gd name="T26" fmla="*/ 15 w 20"/>
                <a:gd name="T27" fmla="*/ 31 h 36"/>
                <a:gd name="T28" fmla="*/ 17 w 20"/>
                <a:gd name="T29" fmla="*/ 25 h 36"/>
                <a:gd name="T30" fmla="*/ 17 w 20"/>
                <a:gd name="T31" fmla="*/ 20 h 36"/>
                <a:gd name="T32" fmla="*/ 10 w 20"/>
                <a:gd name="T33" fmla="*/ 20 h 36"/>
                <a:gd name="T34" fmla="*/ 9 w 20"/>
                <a:gd name="T35" fmla="*/ 19 h 36"/>
                <a:gd name="T36" fmla="*/ 9 w 20"/>
                <a:gd name="T37" fmla="*/ 18 h 36"/>
                <a:gd name="T38" fmla="*/ 9 w 20"/>
                <a:gd name="T39" fmla="*/ 17 h 36"/>
                <a:gd name="T40" fmla="*/ 10 w 20"/>
                <a:gd name="T41" fmla="*/ 17 h 36"/>
                <a:gd name="T42" fmla="*/ 19 w 20"/>
                <a:gd name="T43" fmla="*/ 17 h 36"/>
                <a:gd name="T44" fmla="*/ 20 w 20"/>
                <a:gd name="T45" fmla="*/ 18 h 36"/>
                <a:gd name="T46" fmla="*/ 20 w 20"/>
                <a:gd name="T47" fmla="*/ 25 h 36"/>
                <a:gd name="T48" fmla="*/ 17 w 20"/>
                <a:gd name="T49" fmla="*/ 33 h 36"/>
                <a:gd name="T50" fmla="*/ 10 w 20"/>
                <a:gd name="T51" fmla="*/ 36 h 36"/>
                <a:gd name="T52" fmla="*/ 3 w 20"/>
                <a:gd name="T53" fmla="*/ 33 h 36"/>
                <a:gd name="T54" fmla="*/ 0 w 20"/>
                <a:gd name="T55" fmla="*/ 2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0" h="36">
                  <a:moveTo>
                    <a:pt x="0" y="25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7"/>
                    <a:pt x="1" y="4"/>
                    <a:pt x="3" y="3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3" y="0"/>
                    <a:pt x="15" y="1"/>
                    <a:pt x="17" y="2"/>
                  </a:cubicBezTo>
                  <a:cubicBezTo>
                    <a:pt x="19" y="4"/>
                    <a:pt x="20" y="6"/>
                    <a:pt x="20" y="8"/>
                  </a:cubicBezTo>
                  <a:cubicBezTo>
                    <a:pt x="20" y="10"/>
                    <a:pt x="19" y="10"/>
                    <a:pt x="18" y="10"/>
                  </a:cubicBezTo>
                  <a:cubicBezTo>
                    <a:pt x="17" y="10"/>
                    <a:pt x="17" y="10"/>
                    <a:pt x="17" y="9"/>
                  </a:cubicBezTo>
                  <a:cubicBezTo>
                    <a:pt x="16" y="5"/>
                    <a:pt x="14" y="3"/>
                    <a:pt x="10" y="3"/>
                  </a:cubicBezTo>
                  <a:cubicBezTo>
                    <a:pt x="5" y="3"/>
                    <a:pt x="3" y="6"/>
                    <a:pt x="3" y="10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3" y="28"/>
                    <a:pt x="4" y="30"/>
                    <a:pt x="5" y="31"/>
                  </a:cubicBezTo>
                  <a:cubicBezTo>
                    <a:pt x="6" y="32"/>
                    <a:pt x="8" y="33"/>
                    <a:pt x="10" y="33"/>
                  </a:cubicBezTo>
                  <a:cubicBezTo>
                    <a:pt x="12" y="33"/>
                    <a:pt x="14" y="32"/>
                    <a:pt x="15" y="31"/>
                  </a:cubicBezTo>
                  <a:cubicBezTo>
                    <a:pt x="16" y="30"/>
                    <a:pt x="17" y="28"/>
                    <a:pt x="17" y="25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9"/>
                    <a:pt x="9" y="19"/>
                    <a:pt x="9" y="18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9" y="17"/>
                    <a:pt x="20" y="17"/>
                    <a:pt x="20" y="18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9"/>
                    <a:pt x="19" y="31"/>
                    <a:pt x="17" y="33"/>
                  </a:cubicBezTo>
                  <a:cubicBezTo>
                    <a:pt x="15" y="35"/>
                    <a:pt x="13" y="36"/>
                    <a:pt x="10" y="36"/>
                  </a:cubicBezTo>
                  <a:cubicBezTo>
                    <a:pt x="7" y="36"/>
                    <a:pt x="4" y="35"/>
                    <a:pt x="3" y="33"/>
                  </a:cubicBezTo>
                  <a:cubicBezTo>
                    <a:pt x="1" y="31"/>
                    <a:pt x="0" y="29"/>
                    <a:pt x="0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1" name="Freeform 118"/>
            <p:cNvSpPr>
              <a:spLocks/>
            </p:cNvSpPr>
            <p:nvPr/>
          </p:nvSpPr>
          <p:spPr bwMode="auto">
            <a:xfrm>
              <a:off x="4335813" y="5484809"/>
              <a:ext cx="33491" cy="63455"/>
            </a:xfrm>
            <a:custGeom>
              <a:avLst/>
              <a:gdLst>
                <a:gd name="T0" fmla="*/ 0 w 18"/>
                <a:gd name="T1" fmla="*/ 34 h 35"/>
                <a:gd name="T2" fmla="*/ 0 w 18"/>
                <a:gd name="T3" fmla="*/ 1 h 35"/>
                <a:gd name="T4" fmla="*/ 2 w 18"/>
                <a:gd name="T5" fmla="*/ 0 h 35"/>
                <a:gd name="T6" fmla="*/ 3 w 18"/>
                <a:gd name="T7" fmla="*/ 1 h 35"/>
                <a:gd name="T8" fmla="*/ 3 w 18"/>
                <a:gd name="T9" fmla="*/ 32 h 35"/>
                <a:gd name="T10" fmla="*/ 17 w 18"/>
                <a:gd name="T11" fmla="*/ 32 h 35"/>
                <a:gd name="T12" fmla="*/ 18 w 18"/>
                <a:gd name="T13" fmla="*/ 34 h 35"/>
                <a:gd name="T14" fmla="*/ 17 w 18"/>
                <a:gd name="T15" fmla="*/ 35 h 35"/>
                <a:gd name="T16" fmla="*/ 2 w 18"/>
                <a:gd name="T17" fmla="*/ 35 h 35"/>
                <a:gd name="T18" fmla="*/ 1 w 18"/>
                <a:gd name="T19" fmla="*/ 35 h 35"/>
                <a:gd name="T20" fmla="*/ 0 w 18"/>
                <a:gd name="T21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" h="35">
                  <a:moveTo>
                    <a:pt x="0" y="34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8" y="32"/>
                    <a:pt x="18" y="33"/>
                    <a:pt x="18" y="34"/>
                  </a:cubicBezTo>
                  <a:cubicBezTo>
                    <a:pt x="18" y="35"/>
                    <a:pt x="18" y="35"/>
                    <a:pt x="17" y="35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0" y="35"/>
                    <a:pt x="0" y="34"/>
                    <a:pt x="0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2" name="Freeform 119"/>
            <p:cNvSpPr>
              <a:spLocks/>
            </p:cNvSpPr>
            <p:nvPr/>
          </p:nvSpPr>
          <p:spPr bwMode="auto">
            <a:xfrm>
              <a:off x="4376354" y="5484809"/>
              <a:ext cx="7051" cy="63455"/>
            </a:xfrm>
            <a:custGeom>
              <a:avLst/>
              <a:gdLst>
                <a:gd name="T0" fmla="*/ 0 w 4"/>
                <a:gd name="T1" fmla="*/ 34 h 35"/>
                <a:gd name="T2" fmla="*/ 0 w 4"/>
                <a:gd name="T3" fmla="*/ 1 h 35"/>
                <a:gd name="T4" fmla="*/ 2 w 4"/>
                <a:gd name="T5" fmla="*/ 0 h 35"/>
                <a:gd name="T6" fmla="*/ 4 w 4"/>
                <a:gd name="T7" fmla="*/ 1 h 35"/>
                <a:gd name="T8" fmla="*/ 4 w 4"/>
                <a:gd name="T9" fmla="*/ 34 h 35"/>
                <a:gd name="T10" fmla="*/ 3 w 4"/>
                <a:gd name="T11" fmla="*/ 35 h 35"/>
                <a:gd name="T12" fmla="*/ 2 w 4"/>
                <a:gd name="T13" fmla="*/ 35 h 35"/>
                <a:gd name="T14" fmla="*/ 1 w 4"/>
                <a:gd name="T15" fmla="*/ 35 h 35"/>
                <a:gd name="T16" fmla="*/ 0 w 4"/>
                <a:gd name="T17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35">
                  <a:moveTo>
                    <a:pt x="0" y="34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3" y="0"/>
                    <a:pt x="4" y="1"/>
                    <a:pt x="4" y="1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4" y="34"/>
                    <a:pt x="3" y="35"/>
                    <a:pt x="3" y="35"/>
                  </a:cubicBezTo>
                  <a:cubicBezTo>
                    <a:pt x="3" y="35"/>
                    <a:pt x="2" y="35"/>
                    <a:pt x="2" y="35"/>
                  </a:cubicBezTo>
                  <a:cubicBezTo>
                    <a:pt x="2" y="35"/>
                    <a:pt x="1" y="35"/>
                    <a:pt x="1" y="35"/>
                  </a:cubicBezTo>
                  <a:cubicBezTo>
                    <a:pt x="1" y="35"/>
                    <a:pt x="0" y="34"/>
                    <a:pt x="0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3" name="Freeform 120"/>
            <p:cNvSpPr>
              <a:spLocks/>
            </p:cNvSpPr>
            <p:nvPr/>
          </p:nvSpPr>
          <p:spPr bwMode="auto">
            <a:xfrm>
              <a:off x="4392219" y="5484809"/>
              <a:ext cx="35253" cy="65219"/>
            </a:xfrm>
            <a:custGeom>
              <a:avLst/>
              <a:gdLst>
                <a:gd name="T0" fmla="*/ 0 w 20"/>
                <a:gd name="T1" fmla="*/ 30 h 36"/>
                <a:gd name="T2" fmla="*/ 0 w 20"/>
                <a:gd name="T3" fmla="*/ 29 h 36"/>
                <a:gd name="T4" fmla="*/ 1 w 20"/>
                <a:gd name="T5" fmla="*/ 29 h 36"/>
                <a:gd name="T6" fmla="*/ 2 w 20"/>
                <a:gd name="T7" fmla="*/ 29 h 36"/>
                <a:gd name="T8" fmla="*/ 4 w 20"/>
                <a:gd name="T9" fmla="*/ 31 h 36"/>
                <a:gd name="T10" fmla="*/ 6 w 20"/>
                <a:gd name="T11" fmla="*/ 32 h 36"/>
                <a:gd name="T12" fmla="*/ 10 w 20"/>
                <a:gd name="T13" fmla="*/ 33 h 36"/>
                <a:gd name="T14" fmla="*/ 15 w 20"/>
                <a:gd name="T15" fmla="*/ 31 h 36"/>
                <a:gd name="T16" fmla="*/ 17 w 20"/>
                <a:gd name="T17" fmla="*/ 26 h 36"/>
                <a:gd name="T18" fmla="*/ 16 w 20"/>
                <a:gd name="T19" fmla="*/ 22 h 36"/>
                <a:gd name="T20" fmla="*/ 14 w 20"/>
                <a:gd name="T21" fmla="*/ 20 h 36"/>
                <a:gd name="T22" fmla="*/ 11 w 20"/>
                <a:gd name="T23" fmla="*/ 19 h 36"/>
                <a:gd name="T24" fmla="*/ 7 w 20"/>
                <a:gd name="T25" fmla="*/ 17 h 36"/>
                <a:gd name="T26" fmla="*/ 4 w 20"/>
                <a:gd name="T27" fmla="*/ 16 h 36"/>
                <a:gd name="T28" fmla="*/ 2 w 20"/>
                <a:gd name="T29" fmla="*/ 13 h 36"/>
                <a:gd name="T30" fmla="*/ 1 w 20"/>
                <a:gd name="T31" fmla="*/ 9 h 36"/>
                <a:gd name="T32" fmla="*/ 2 w 20"/>
                <a:gd name="T33" fmla="*/ 5 h 36"/>
                <a:gd name="T34" fmla="*/ 4 w 20"/>
                <a:gd name="T35" fmla="*/ 2 h 36"/>
                <a:gd name="T36" fmla="*/ 8 w 20"/>
                <a:gd name="T37" fmla="*/ 0 h 36"/>
                <a:gd name="T38" fmla="*/ 11 w 20"/>
                <a:gd name="T39" fmla="*/ 0 h 36"/>
                <a:gd name="T40" fmla="*/ 16 w 20"/>
                <a:gd name="T41" fmla="*/ 1 h 36"/>
                <a:gd name="T42" fmla="*/ 19 w 20"/>
                <a:gd name="T43" fmla="*/ 3 h 36"/>
                <a:gd name="T44" fmla="*/ 19 w 20"/>
                <a:gd name="T45" fmla="*/ 4 h 36"/>
                <a:gd name="T46" fmla="*/ 18 w 20"/>
                <a:gd name="T47" fmla="*/ 5 h 36"/>
                <a:gd name="T48" fmla="*/ 17 w 20"/>
                <a:gd name="T49" fmla="*/ 4 h 36"/>
                <a:gd name="T50" fmla="*/ 14 w 20"/>
                <a:gd name="T51" fmla="*/ 3 h 36"/>
                <a:gd name="T52" fmla="*/ 11 w 20"/>
                <a:gd name="T53" fmla="*/ 3 h 36"/>
                <a:gd name="T54" fmla="*/ 6 w 20"/>
                <a:gd name="T55" fmla="*/ 4 h 36"/>
                <a:gd name="T56" fmla="*/ 4 w 20"/>
                <a:gd name="T57" fmla="*/ 9 h 36"/>
                <a:gd name="T58" fmla="*/ 5 w 20"/>
                <a:gd name="T59" fmla="*/ 12 h 36"/>
                <a:gd name="T60" fmla="*/ 8 w 20"/>
                <a:gd name="T61" fmla="*/ 14 h 36"/>
                <a:gd name="T62" fmla="*/ 12 w 20"/>
                <a:gd name="T63" fmla="*/ 16 h 36"/>
                <a:gd name="T64" fmla="*/ 16 w 20"/>
                <a:gd name="T65" fmla="*/ 17 h 36"/>
                <a:gd name="T66" fmla="*/ 19 w 20"/>
                <a:gd name="T67" fmla="*/ 20 h 36"/>
                <a:gd name="T68" fmla="*/ 20 w 20"/>
                <a:gd name="T69" fmla="*/ 26 h 36"/>
                <a:gd name="T70" fmla="*/ 17 w 20"/>
                <a:gd name="T71" fmla="*/ 33 h 36"/>
                <a:gd name="T72" fmla="*/ 10 w 20"/>
                <a:gd name="T73" fmla="*/ 36 h 36"/>
                <a:gd name="T74" fmla="*/ 3 w 20"/>
                <a:gd name="T75" fmla="*/ 34 h 36"/>
                <a:gd name="T76" fmla="*/ 0 w 20"/>
                <a:gd name="T77" fmla="*/ 3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0" h="36">
                  <a:moveTo>
                    <a:pt x="0" y="30"/>
                  </a:moveTo>
                  <a:cubicBezTo>
                    <a:pt x="0" y="30"/>
                    <a:pt x="0" y="30"/>
                    <a:pt x="0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2" y="29"/>
                    <a:pt x="2" y="29"/>
                    <a:pt x="2" y="29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31"/>
                    <a:pt x="5" y="32"/>
                    <a:pt x="6" y="32"/>
                  </a:cubicBezTo>
                  <a:cubicBezTo>
                    <a:pt x="7" y="32"/>
                    <a:pt x="8" y="33"/>
                    <a:pt x="10" y="33"/>
                  </a:cubicBezTo>
                  <a:cubicBezTo>
                    <a:pt x="12" y="33"/>
                    <a:pt x="14" y="32"/>
                    <a:pt x="15" y="31"/>
                  </a:cubicBezTo>
                  <a:cubicBezTo>
                    <a:pt x="16" y="30"/>
                    <a:pt x="17" y="28"/>
                    <a:pt x="17" y="26"/>
                  </a:cubicBezTo>
                  <a:cubicBezTo>
                    <a:pt x="17" y="25"/>
                    <a:pt x="16" y="23"/>
                    <a:pt x="16" y="22"/>
                  </a:cubicBezTo>
                  <a:cubicBezTo>
                    <a:pt x="15" y="21"/>
                    <a:pt x="15" y="21"/>
                    <a:pt x="14" y="20"/>
                  </a:cubicBezTo>
                  <a:cubicBezTo>
                    <a:pt x="13" y="19"/>
                    <a:pt x="12" y="19"/>
                    <a:pt x="11" y="19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6" y="17"/>
                    <a:pt x="5" y="16"/>
                    <a:pt x="4" y="16"/>
                  </a:cubicBezTo>
                  <a:cubicBezTo>
                    <a:pt x="3" y="15"/>
                    <a:pt x="2" y="14"/>
                    <a:pt x="2" y="13"/>
                  </a:cubicBezTo>
                  <a:cubicBezTo>
                    <a:pt x="1" y="12"/>
                    <a:pt x="1" y="10"/>
                    <a:pt x="1" y="9"/>
                  </a:cubicBezTo>
                  <a:cubicBezTo>
                    <a:pt x="1" y="7"/>
                    <a:pt x="1" y="6"/>
                    <a:pt x="2" y="5"/>
                  </a:cubicBezTo>
                  <a:cubicBezTo>
                    <a:pt x="2" y="3"/>
                    <a:pt x="3" y="2"/>
                    <a:pt x="4" y="2"/>
                  </a:cubicBezTo>
                  <a:cubicBezTo>
                    <a:pt x="5" y="1"/>
                    <a:pt x="6" y="1"/>
                    <a:pt x="8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3" y="0"/>
                    <a:pt x="15" y="0"/>
                    <a:pt x="16" y="1"/>
                  </a:cubicBezTo>
                  <a:cubicBezTo>
                    <a:pt x="18" y="1"/>
                    <a:pt x="19" y="2"/>
                    <a:pt x="19" y="3"/>
                  </a:cubicBezTo>
                  <a:cubicBezTo>
                    <a:pt x="19" y="3"/>
                    <a:pt x="19" y="4"/>
                    <a:pt x="19" y="4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7" y="5"/>
                    <a:pt x="17" y="5"/>
                    <a:pt x="17" y="4"/>
                  </a:cubicBezTo>
                  <a:cubicBezTo>
                    <a:pt x="16" y="4"/>
                    <a:pt x="15" y="4"/>
                    <a:pt x="14" y="3"/>
                  </a:cubicBezTo>
                  <a:cubicBezTo>
                    <a:pt x="13" y="3"/>
                    <a:pt x="12" y="3"/>
                    <a:pt x="11" y="3"/>
                  </a:cubicBezTo>
                  <a:cubicBezTo>
                    <a:pt x="9" y="3"/>
                    <a:pt x="7" y="3"/>
                    <a:pt x="6" y="4"/>
                  </a:cubicBezTo>
                  <a:cubicBezTo>
                    <a:pt x="5" y="5"/>
                    <a:pt x="4" y="7"/>
                    <a:pt x="4" y="9"/>
                  </a:cubicBezTo>
                  <a:cubicBezTo>
                    <a:pt x="4" y="10"/>
                    <a:pt x="4" y="11"/>
                    <a:pt x="5" y="12"/>
                  </a:cubicBezTo>
                  <a:cubicBezTo>
                    <a:pt x="6" y="13"/>
                    <a:pt x="7" y="14"/>
                    <a:pt x="8" y="14"/>
                  </a:cubicBezTo>
                  <a:cubicBezTo>
                    <a:pt x="9" y="14"/>
                    <a:pt x="11" y="15"/>
                    <a:pt x="12" y="16"/>
                  </a:cubicBezTo>
                  <a:cubicBezTo>
                    <a:pt x="13" y="16"/>
                    <a:pt x="15" y="17"/>
                    <a:pt x="16" y="17"/>
                  </a:cubicBezTo>
                  <a:cubicBezTo>
                    <a:pt x="17" y="18"/>
                    <a:pt x="18" y="19"/>
                    <a:pt x="19" y="20"/>
                  </a:cubicBezTo>
                  <a:cubicBezTo>
                    <a:pt x="20" y="22"/>
                    <a:pt x="20" y="24"/>
                    <a:pt x="20" y="26"/>
                  </a:cubicBezTo>
                  <a:cubicBezTo>
                    <a:pt x="20" y="29"/>
                    <a:pt x="19" y="31"/>
                    <a:pt x="17" y="33"/>
                  </a:cubicBezTo>
                  <a:cubicBezTo>
                    <a:pt x="15" y="35"/>
                    <a:pt x="13" y="36"/>
                    <a:pt x="10" y="36"/>
                  </a:cubicBezTo>
                  <a:cubicBezTo>
                    <a:pt x="7" y="36"/>
                    <a:pt x="5" y="35"/>
                    <a:pt x="3" y="34"/>
                  </a:cubicBezTo>
                  <a:cubicBezTo>
                    <a:pt x="1" y="33"/>
                    <a:pt x="0" y="32"/>
                    <a:pt x="0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4" name="Freeform 121"/>
            <p:cNvSpPr>
              <a:spLocks/>
            </p:cNvSpPr>
            <p:nvPr/>
          </p:nvSpPr>
          <p:spPr bwMode="auto">
            <a:xfrm>
              <a:off x="4439810" y="5484809"/>
              <a:ext cx="35253" cy="63455"/>
            </a:xfrm>
            <a:custGeom>
              <a:avLst/>
              <a:gdLst>
                <a:gd name="T0" fmla="*/ 0 w 20"/>
                <a:gd name="T1" fmla="*/ 34 h 35"/>
                <a:gd name="T2" fmla="*/ 0 w 20"/>
                <a:gd name="T3" fmla="*/ 1 h 35"/>
                <a:gd name="T4" fmla="*/ 1 w 20"/>
                <a:gd name="T5" fmla="*/ 0 h 35"/>
                <a:gd name="T6" fmla="*/ 3 w 20"/>
                <a:gd name="T7" fmla="*/ 1 h 35"/>
                <a:gd name="T8" fmla="*/ 3 w 20"/>
                <a:gd name="T9" fmla="*/ 16 h 35"/>
                <a:gd name="T10" fmla="*/ 17 w 20"/>
                <a:gd name="T11" fmla="*/ 16 h 35"/>
                <a:gd name="T12" fmla="*/ 17 w 20"/>
                <a:gd name="T13" fmla="*/ 1 h 35"/>
                <a:gd name="T14" fmla="*/ 18 w 20"/>
                <a:gd name="T15" fmla="*/ 0 h 35"/>
                <a:gd name="T16" fmla="*/ 20 w 20"/>
                <a:gd name="T17" fmla="*/ 1 h 35"/>
                <a:gd name="T18" fmla="*/ 20 w 20"/>
                <a:gd name="T19" fmla="*/ 34 h 35"/>
                <a:gd name="T20" fmla="*/ 19 w 20"/>
                <a:gd name="T21" fmla="*/ 35 h 35"/>
                <a:gd name="T22" fmla="*/ 18 w 20"/>
                <a:gd name="T23" fmla="*/ 35 h 35"/>
                <a:gd name="T24" fmla="*/ 17 w 20"/>
                <a:gd name="T25" fmla="*/ 35 h 35"/>
                <a:gd name="T26" fmla="*/ 17 w 20"/>
                <a:gd name="T27" fmla="*/ 34 h 35"/>
                <a:gd name="T28" fmla="*/ 17 w 20"/>
                <a:gd name="T29" fmla="*/ 18 h 35"/>
                <a:gd name="T30" fmla="*/ 3 w 20"/>
                <a:gd name="T31" fmla="*/ 18 h 35"/>
                <a:gd name="T32" fmla="*/ 3 w 20"/>
                <a:gd name="T33" fmla="*/ 34 h 35"/>
                <a:gd name="T34" fmla="*/ 2 w 20"/>
                <a:gd name="T35" fmla="*/ 35 h 35"/>
                <a:gd name="T36" fmla="*/ 1 w 20"/>
                <a:gd name="T37" fmla="*/ 35 h 35"/>
                <a:gd name="T38" fmla="*/ 0 w 20"/>
                <a:gd name="T39" fmla="*/ 35 h 35"/>
                <a:gd name="T40" fmla="*/ 0 w 20"/>
                <a:gd name="T41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2" y="0"/>
                    <a:pt x="3" y="1"/>
                    <a:pt x="3" y="1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17" y="0"/>
                    <a:pt x="18" y="0"/>
                  </a:cubicBezTo>
                  <a:cubicBezTo>
                    <a:pt x="19" y="0"/>
                    <a:pt x="20" y="1"/>
                    <a:pt x="20" y="1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0" y="35"/>
                    <a:pt x="19" y="35"/>
                  </a:cubicBezTo>
                  <a:cubicBezTo>
                    <a:pt x="19" y="35"/>
                    <a:pt x="19" y="35"/>
                    <a:pt x="18" y="35"/>
                  </a:cubicBezTo>
                  <a:cubicBezTo>
                    <a:pt x="18" y="35"/>
                    <a:pt x="17" y="35"/>
                    <a:pt x="17" y="35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3" y="34"/>
                    <a:pt x="3" y="35"/>
                    <a:pt x="2" y="35"/>
                  </a:cubicBezTo>
                  <a:cubicBezTo>
                    <a:pt x="2" y="35"/>
                    <a:pt x="2" y="35"/>
                    <a:pt x="1" y="35"/>
                  </a:cubicBezTo>
                  <a:cubicBezTo>
                    <a:pt x="1" y="35"/>
                    <a:pt x="0" y="35"/>
                    <a:pt x="0" y="35"/>
                  </a:cubicBezTo>
                  <a:cubicBezTo>
                    <a:pt x="0" y="35"/>
                    <a:pt x="0" y="34"/>
                    <a:pt x="0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382796" y="5682227"/>
            <a:ext cx="153351" cy="65219"/>
            <a:chOff x="2382796" y="5682227"/>
            <a:chExt cx="153351" cy="65219"/>
          </a:xfrm>
          <a:solidFill>
            <a:schemeClr val="accent5"/>
          </a:solidFill>
        </p:grpSpPr>
        <p:sp>
          <p:nvSpPr>
            <p:cNvPr id="2667" name="Freeform 164"/>
            <p:cNvSpPr>
              <a:spLocks/>
            </p:cNvSpPr>
            <p:nvPr/>
          </p:nvSpPr>
          <p:spPr bwMode="auto">
            <a:xfrm>
              <a:off x="2382796" y="5682227"/>
              <a:ext cx="63455" cy="65219"/>
            </a:xfrm>
            <a:custGeom>
              <a:avLst/>
              <a:gdLst>
                <a:gd name="T0" fmla="*/ 0 w 35"/>
                <a:gd name="T1" fmla="*/ 1 h 36"/>
                <a:gd name="T2" fmla="*/ 0 w 35"/>
                <a:gd name="T3" fmla="*/ 1 h 36"/>
                <a:gd name="T4" fmla="*/ 2 w 35"/>
                <a:gd name="T5" fmla="*/ 0 h 36"/>
                <a:gd name="T6" fmla="*/ 3 w 35"/>
                <a:gd name="T7" fmla="*/ 1 h 36"/>
                <a:gd name="T8" fmla="*/ 11 w 35"/>
                <a:gd name="T9" fmla="*/ 31 h 36"/>
                <a:gd name="T10" fmla="*/ 16 w 35"/>
                <a:gd name="T11" fmla="*/ 12 h 36"/>
                <a:gd name="T12" fmla="*/ 17 w 35"/>
                <a:gd name="T13" fmla="*/ 11 h 36"/>
                <a:gd name="T14" fmla="*/ 19 w 35"/>
                <a:gd name="T15" fmla="*/ 13 h 36"/>
                <a:gd name="T16" fmla="*/ 24 w 35"/>
                <a:gd name="T17" fmla="*/ 31 h 36"/>
                <a:gd name="T18" fmla="*/ 32 w 35"/>
                <a:gd name="T19" fmla="*/ 1 h 36"/>
                <a:gd name="T20" fmla="*/ 33 w 35"/>
                <a:gd name="T21" fmla="*/ 0 h 36"/>
                <a:gd name="T22" fmla="*/ 35 w 35"/>
                <a:gd name="T23" fmla="*/ 1 h 36"/>
                <a:gd name="T24" fmla="*/ 35 w 35"/>
                <a:gd name="T25" fmla="*/ 1 h 36"/>
                <a:gd name="T26" fmla="*/ 35 w 35"/>
                <a:gd name="T27" fmla="*/ 2 h 36"/>
                <a:gd name="T28" fmla="*/ 26 w 35"/>
                <a:gd name="T29" fmla="*/ 34 h 36"/>
                <a:gd name="T30" fmla="*/ 24 w 35"/>
                <a:gd name="T31" fmla="*/ 36 h 36"/>
                <a:gd name="T32" fmla="*/ 22 w 35"/>
                <a:gd name="T33" fmla="*/ 34 h 36"/>
                <a:gd name="T34" fmla="*/ 17 w 35"/>
                <a:gd name="T35" fmla="*/ 17 h 36"/>
                <a:gd name="T36" fmla="*/ 13 w 35"/>
                <a:gd name="T37" fmla="*/ 34 h 36"/>
                <a:gd name="T38" fmla="*/ 11 w 35"/>
                <a:gd name="T39" fmla="*/ 36 h 36"/>
                <a:gd name="T40" fmla="*/ 9 w 35"/>
                <a:gd name="T41" fmla="*/ 34 h 36"/>
                <a:gd name="T42" fmla="*/ 0 w 35"/>
                <a:gd name="T43" fmla="*/ 2 h 36"/>
                <a:gd name="T44" fmla="*/ 0 w 35"/>
                <a:gd name="T45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5" h="36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2"/>
                    <a:pt x="17" y="11"/>
                    <a:pt x="17" y="11"/>
                  </a:cubicBezTo>
                  <a:cubicBezTo>
                    <a:pt x="18" y="11"/>
                    <a:pt x="19" y="12"/>
                    <a:pt x="19" y="13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2" y="0"/>
                    <a:pt x="33" y="0"/>
                    <a:pt x="33" y="0"/>
                  </a:cubicBezTo>
                  <a:cubicBezTo>
                    <a:pt x="34" y="0"/>
                    <a:pt x="34" y="0"/>
                    <a:pt x="35" y="1"/>
                  </a:cubicBezTo>
                  <a:cubicBezTo>
                    <a:pt x="35" y="1"/>
                    <a:pt x="35" y="1"/>
                    <a:pt x="35" y="1"/>
                  </a:cubicBezTo>
                  <a:cubicBezTo>
                    <a:pt x="35" y="2"/>
                    <a:pt x="35" y="2"/>
                    <a:pt x="35" y="2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5"/>
                    <a:pt x="25" y="36"/>
                    <a:pt x="24" y="36"/>
                  </a:cubicBezTo>
                  <a:cubicBezTo>
                    <a:pt x="23" y="36"/>
                    <a:pt x="22" y="35"/>
                    <a:pt x="22" y="34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3" y="34"/>
                    <a:pt x="13" y="34"/>
                    <a:pt x="13" y="34"/>
                  </a:cubicBezTo>
                  <a:cubicBezTo>
                    <a:pt x="13" y="35"/>
                    <a:pt x="12" y="36"/>
                    <a:pt x="11" y="36"/>
                  </a:cubicBezTo>
                  <a:cubicBezTo>
                    <a:pt x="10" y="36"/>
                    <a:pt x="10" y="35"/>
                    <a:pt x="9" y="34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8" name="Freeform 165"/>
            <p:cNvSpPr>
              <a:spLocks/>
            </p:cNvSpPr>
            <p:nvPr/>
          </p:nvSpPr>
          <p:spPr bwMode="auto">
            <a:xfrm>
              <a:off x="2455064" y="5682227"/>
              <a:ext cx="35253" cy="63455"/>
            </a:xfrm>
            <a:custGeom>
              <a:avLst/>
              <a:gdLst>
                <a:gd name="T0" fmla="*/ 0 w 20"/>
                <a:gd name="T1" fmla="*/ 34 h 35"/>
                <a:gd name="T2" fmla="*/ 0 w 20"/>
                <a:gd name="T3" fmla="*/ 1 h 35"/>
                <a:gd name="T4" fmla="*/ 1 w 20"/>
                <a:gd name="T5" fmla="*/ 0 h 35"/>
                <a:gd name="T6" fmla="*/ 2 w 20"/>
                <a:gd name="T7" fmla="*/ 0 h 35"/>
                <a:gd name="T8" fmla="*/ 19 w 20"/>
                <a:gd name="T9" fmla="*/ 0 h 35"/>
                <a:gd name="T10" fmla="*/ 20 w 20"/>
                <a:gd name="T11" fmla="*/ 2 h 35"/>
                <a:gd name="T12" fmla="*/ 20 w 20"/>
                <a:gd name="T13" fmla="*/ 3 h 35"/>
                <a:gd name="T14" fmla="*/ 19 w 20"/>
                <a:gd name="T15" fmla="*/ 3 h 35"/>
                <a:gd name="T16" fmla="*/ 3 w 20"/>
                <a:gd name="T17" fmla="*/ 3 h 35"/>
                <a:gd name="T18" fmla="*/ 3 w 20"/>
                <a:gd name="T19" fmla="*/ 16 h 35"/>
                <a:gd name="T20" fmla="*/ 11 w 20"/>
                <a:gd name="T21" fmla="*/ 16 h 35"/>
                <a:gd name="T22" fmla="*/ 12 w 20"/>
                <a:gd name="T23" fmla="*/ 17 h 35"/>
                <a:gd name="T24" fmla="*/ 12 w 20"/>
                <a:gd name="T25" fmla="*/ 18 h 35"/>
                <a:gd name="T26" fmla="*/ 11 w 20"/>
                <a:gd name="T27" fmla="*/ 19 h 35"/>
                <a:gd name="T28" fmla="*/ 3 w 20"/>
                <a:gd name="T29" fmla="*/ 19 h 35"/>
                <a:gd name="T30" fmla="*/ 3 w 20"/>
                <a:gd name="T31" fmla="*/ 32 h 35"/>
                <a:gd name="T32" fmla="*/ 19 w 20"/>
                <a:gd name="T33" fmla="*/ 32 h 35"/>
                <a:gd name="T34" fmla="*/ 20 w 20"/>
                <a:gd name="T35" fmla="*/ 33 h 35"/>
                <a:gd name="T36" fmla="*/ 20 w 20"/>
                <a:gd name="T37" fmla="*/ 34 h 35"/>
                <a:gd name="T38" fmla="*/ 19 w 20"/>
                <a:gd name="T39" fmla="*/ 35 h 35"/>
                <a:gd name="T40" fmla="*/ 2 w 20"/>
                <a:gd name="T41" fmla="*/ 35 h 35"/>
                <a:gd name="T42" fmla="*/ 1 w 20"/>
                <a:gd name="T43" fmla="*/ 35 h 35"/>
                <a:gd name="T44" fmla="*/ 0 w 20"/>
                <a:gd name="T45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0" y="0"/>
                    <a:pt x="20" y="1"/>
                    <a:pt x="20" y="2"/>
                  </a:cubicBezTo>
                  <a:cubicBezTo>
                    <a:pt x="20" y="2"/>
                    <a:pt x="20" y="2"/>
                    <a:pt x="20" y="3"/>
                  </a:cubicBezTo>
                  <a:cubicBezTo>
                    <a:pt x="20" y="3"/>
                    <a:pt x="19" y="3"/>
                    <a:pt x="19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11" y="16"/>
                    <a:pt x="11" y="16"/>
                    <a:pt x="11" y="16"/>
                  </a:cubicBezTo>
                  <a:cubicBezTo>
                    <a:pt x="11" y="16"/>
                    <a:pt x="12" y="16"/>
                    <a:pt x="12" y="17"/>
                  </a:cubicBezTo>
                  <a:cubicBezTo>
                    <a:pt x="12" y="17"/>
                    <a:pt x="12" y="17"/>
                    <a:pt x="12" y="18"/>
                  </a:cubicBezTo>
                  <a:cubicBezTo>
                    <a:pt x="12" y="19"/>
                    <a:pt x="12" y="19"/>
                    <a:pt x="11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0" y="33"/>
                    <a:pt x="20" y="34"/>
                  </a:cubicBezTo>
                  <a:cubicBezTo>
                    <a:pt x="20" y="35"/>
                    <a:pt x="20" y="35"/>
                    <a:pt x="19" y="35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0" y="35"/>
                    <a:pt x="0" y="34"/>
                    <a:pt x="0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" name="Freeform 166"/>
            <p:cNvSpPr>
              <a:spLocks noEditPoints="1"/>
            </p:cNvSpPr>
            <p:nvPr/>
          </p:nvSpPr>
          <p:spPr bwMode="auto">
            <a:xfrm>
              <a:off x="2499131" y="5682227"/>
              <a:ext cx="37016" cy="63455"/>
            </a:xfrm>
            <a:custGeom>
              <a:avLst/>
              <a:gdLst>
                <a:gd name="T0" fmla="*/ 0 w 20"/>
                <a:gd name="T1" fmla="*/ 34 h 35"/>
                <a:gd name="T2" fmla="*/ 0 w 20"/>
                <a:gd name="T3" fmla="*/ 1 h 35"/>
                <a:gd name="T4" fmla="*/ 0 w 20"/>
                <a:gd name="T5" fmla="*/ 0 h 35"/>
                <a:gd name="T6" fmla="*/ 1 w 20"/>
                <a:gd name="T7" fmla="*/ 0 h 35"/>
                <a:gd name="T8" fmla="*/ 9 w 20"/>
                <a:gd name="T9" fmla="*/ 0 h 35"/>
                <a:gd name="T10" fmla="*/ 13 w 20"/>
                <a:gd name="T11" fmla="*/ 1 h 35"/>
                <a:gd name="T12" fmla="*/ 16 w 20"/>
                <a:gd name="T13" fmla="*/ 2 h 35"/>
                <a:gd name="T14" fmla="*/ 18 w 20"/>
                <a:gd name="T15" fmla="*/ 4 h 35"/>
                <a:gd name="T16" fmla="*/ 19 w 20"/>
                <a:gd name="T17" fmla="*/ 8 h 35"/>
                <a:gd name="T18" fmla="*/ 18 w 20"/>
                <a:gd name="T19" fmla="*/ 13 h 35"/>
                <a:gd name="T20" fmla="*/ 15 w 20"/>
                <a:gd name="T21" fmla="*/ 16 h 35"/>
                <a:gd name="T22" fmla="*/ 18 w 20"/>
                <a:gd name="T23" fmla="*/ 19 h 35"/>
                <a:gd name="T24" fmla="*/ 20 w 20"/>
                <a:gd name="T25" fmla="*/ 25 h 35"/>
                <a:gd name="T26" fmla="*/ 20 w 20"/>
                <a:gd name="T27" fmla="*/ 25 h 35"/>
                <a:gd name="T28" fmla="*/ 17 w 20"/>
                <a:gd name="T29" fmla="*/ 33 h 35"/>
                <a:gd name="T30" fmla="*/ 10 w 20"/>
                <a:gd name="T31" fmla="*/ 35 h 35"/>
                <a:gd name="T32" fmla="*/ 1 w 20"/>
                <a:gd name="T33" fmla="*/ 35 h 35"/>
                <a:gd name="T34" fmla="*/ 0 w 20"/>
                <a:gd name="T35" fmla="*/ 35 h 35"/>
                <a:gd name="T36" fmla="*/ 0 w 20"/>
                <a:gd name="T37" fmla="*/ 34 h 35"/>
                <a:gd name="T38" fmla="*/ 3 w 20"/>
                <a:gd name="T39" fmla="*/ 15 h 35"/>
                <a:gd name="T40" fmla="*/ 9 w 20"/>
                <a:gd name="T41" fmla="*/ 15 h 35"/>
                <a:gd name="T42" fmla="*/ 14 w 20"/>
                <a:gd name="T43" fmla="*/ 13 h 35"/>
                <a:gd name="T44" fmla="*/ 16 w 20"/>
                <a:gd name="T45" fmla="*/ 9 h 35"/>
                <a:gd name="T46" fmla="*/ 14 w 20"/>
                <a:gd name="T47" fmla="*/ 4 h 35"/>
                <a:gd name="T48" fmla="*/ 9 w 20"/>
                <a:gd name="T49" fmla="*/ 3 h 35"/>
                <a:gd name="T50" fmla="*/ 3 w 20"/>
                <a:gd name="T51" fmla="*/ 3 h 35"/>
                <a:gd name="T52" fmla="*/ 3 w 20"/>
                <a:gd name="T53" fmla="*/ 15 h 35"/>
                <a:gd name="T54" fmla="*/ 3 w 20"/>
                <a:gd name="T55" fmla="*/ 32 h 35"/>
                <a:gd name="T56" fmla="*/ 10 w 20"/>
                <a:gd name="T57" fmla="*/ 32 h 35"/>
                <a:gd name="T58" fmla="*/ 16 w 20"/>
                <a:gd name="T59" fmla="*/ 25 h 35"/>
                <a:gd name="T60" fmla="*/ 16 w 20"/>
                <a:gd name="T61" fmla="*/ 24 h 35"/>
                <a:gd name="T62" fmla="*/ 10 w 20"/>
                <a:gd name="T63" fmla="*/ 18 h 35"/>
                <a:gd name="T64" fmla="*/ 3 w 20"/>
                <a:gd name="T65" fmla="*/ 18 h 35"/>
                <a:gd name="T66" fmla="*/ 3 w 20"/>
                <a:gd name="T67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2" y="0"/>
                    <a:pt x="13" y="1"/>
                  </a:cubicBezTo>
                  <a:cubicBezTo>
                    <a:pt x="14" y="1"/>
                    <a:pt x="15" y="1"/>
                    <a:pt x="16" y="2"/>
                  </a:cubicBezTo>
                  <a:cubicBezTo>
                    <a:pt x="17" y="2"/>
                    <a:pt x="18" y="3"/>
                    <a:pt x="18" y="4"/>
                  </a:cubicBezTo>
                  <a:cubicBezTo>
                    <a:pt x="19" y="5"/>
                    <a:pt x="19" y="7"/>
                    <a:pt x="19" y="8"/>
                  </a:cubicBezTo>
                  <a:cubicBezTo>
                    <a:pt x="19" y="10"/>
                    <a:pt x="18" y="12"/>
                    <a:pt x="18" y="13"/>
                  </a:cubicBezTo>
                  <a:cubicBezTo>
                    <a:pt x="17" y="15"/>
                    <a:pt x="16" y="16"/>
                    <a:pt x="15" y="16"/>
                  </a:cubicBezTo>
                  <a:cubicBezTo>
                    <a:pt x="16" y="17"/>
                    <a:pt x="18" y="18"/>
                    <a:pt x="18" y="19"/>
                  </a:cubicBezTo>
                  <a:cubicBezTo>
                    <a:pt x="19" y="20"/>
                    <a:pt x="20" y="22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9"/>
                    <a:pt x="19" y="31"/>
                    <a:pt x="17" y="33"/>
                  </a:cubicBezTo>
                  <a:cubicBezTo>
                    <a:pt x="15" y="34"/>
                    <a:pt x="13" y="35"/>
                    <a:pt x="10" y="35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1" y="35"/>
                    <a:pt x="0" y="35"/>
                    <a:pt x="0" y="35"/>
                  </a:cubicBezTo>
                  <a:lnTo>
                    <a:pt x="0" y="34"/>
                  </a:lnTo>
                  <a:close/>
                  <a:moveTo>
                    <a:pt x="3" y="15"/>
                  </a:moveTo>
                  <a:cubicBezTo>
                    <a:pt x="9" y="15"/>
                    <a:pt x="9" y="15"/>
                    <a:pt x="9" y="15"/>
                  </a:cubicBezTo>
                  <a:cubicBezTo>
                    <a:pt x="11" y="15"/>
                    <a:pt x="13" y="14"/>
                    <a:pt x="14" y="13"/>
                  </a:cubicBezTo>
                  <a:cubicBezTo>
                    <a:pt x="15" y="13"/>
                    <a:pt x="16" y="11"/>
                    <a:pt x="16" y="9"/>
                  </a:cubicBezTo>
                  <a:cubicBezTo>
                    <a:pt x="16" y="7"/>
                    <a:pt x="15" y="5"/>
                    <a:pt x="14" y="4"/>
                  </a:cubicBezTo>
                  <a:cubicBezTo>
                    <a:pt x="13" y="4"/>
                    <a:pt x="11" y="3"/>
                    <a:pt x="9" y="3"/>
                  </a:cubicBezTo>
                  <a:cubicBezTo>
                    <a:pt x="3" y="3"/>
                    <a:pt x="3" y="3"/>
                    <a:pt x="3" y="3"/>
                  </a:cubicBezTo>
                  <a:lnTo>
                    <a:pt x="3" y="15"/>
                  </a:lnTo>
                  <a:close/>
                  <a:moveTo>
                    <a:pt x="3" y="32"/>
                  </a:moveTo>
                  <a:cubicBezTo>
                    <a:pt x="10" y="32"/>
                    <a:pt x="10" y="32"/>
                    <a:pt x="10" y="32"/>
                  </a:cubicBezTo>
                  <a:cubicBezTo>
                    <a:pt x="14" y="32"/>
                    <a:pt x="16" y="30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0"/>
                    <a:pt x="14" y="18"/>
                    <a:pt x="10" y="18"/>
                  </a:cubicBezTo>
                  <a:cubicBezTo>
                    <a:pt x="3" y="18"/>
                    <a:pt x="3" y="18"/>
                    <a:pt x="3" y="18"/>
                  </a:cubicBezTo>
                  <a:lnTo>
                    <a:pt x="3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600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00">
      <a:dk1>
        <a:sysClr val="windowText" lastClr="000000"/>
      </a:dk1>
      <a:lt1>
        <a:sysClr val="window" lastClr="FFFFFF"/>
      </a:lt1>
      <a:dk2>
        <a:srgbClr val="FFFFFF"/>
      </a:dk2>
      <a:lt2>
        <a:srgbClr val="000000"/>
      </a:lt2>
      <a:accent1>
        <a:srgbClr val="D62900"/>
      </a:accent1>
      <a:accent2>
        <a:srgbClr val="B49C84"/>
      </a:accent2>
      <a:accent3>
        <a:srgbClr val="2B6E74"/>
      </a:accent3>
      <a:accent4>
        <a:srgbClr val="3B414D"/>
      </a:accent4>
      <a:accent5>
        <a:srgbClr val="2C2C2C"/>
      </a:accent5>
      <a:accent6>
        <a:srgbClr val="434343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</TotalTime>
  <Words>66</Words>
  <Application>Microsoft Office PowerPoint</Application>
  <PresentationFormat>宽屏</PresentationFormat>
  <Paragraphs>31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Arial</vt:lpstr>
      <vt:lpstr>Calibri</vt:lpstr>
      <vt:lpstr>Century Gothic</vt:lpstr>
      <vt:lpstr>Office Theme</vt:lpstr>
      <vt:lpstr>About 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Me (Option 2 of 2)</dc:title>
  <dc:creator>abc</dc:creator>
  <cp:lastModifiedBy>杨 枫</cp:lastModifiedBy>
  <cp:revision>33</cp:revision>
  <dcterms:created xsi:type="dcterms:W3CDTF">2018-02-20T08:38:16Z</dcterms:created>
  <dcterms:modified xsi:type="dcterms:W3CDTF">2021-09-16T04:15:20Z</dcterms:modified>
</cp:coreProperties>
</file>